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Родничок\Desktop\природа\аму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67944" y="548680"/>
            <a:ext cx="39604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/>
              <a:t>ПРИРОДА 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dirty="0" smtClean="0"/>
              <a:t>ХАБАРОВСКОГО 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dirty="0" smtClean="0"/>
              <a:t>КРАЯ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Родничок\Desktop\природа\хребет Дуссе-Алин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20072" y="260649"/>
            <a:ext cx="352839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ХРЕБЕТ </a:t>
            </a:r>
            <a:endParaRPr lang="en-US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ДУССЕ-АЛИНЬ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3" name="Picture 1" descr="C:\Users\Родничок\Desktop\природа\хрустально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20072" y="5445224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ОЗЕРО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ХРУСТАЛЬНОЕ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Родничок\Desktop\природа\река Хо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84168" y="5877272"/>
            <a:ext cx="26642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РЕКА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ХОР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3" name="Picture 1" descr="C:\Users\Родничок\Desktop\природа\амут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5076056" y="408520"/>
            <a:ext cx="40679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РЕКА  АМУТ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9" name="Picture 1" descr="C:\Users\Родничок\Desktop\природа\горный водопад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580112" y="332656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</a:rPr>
              <a:t>   </a:t>
            </a:r>
            <a:r>
              <a:rPr lang="en-US" sz="3600" b="1" i="1" dirty="0" smtClean="0">
                <a:solidFill>
                  <a:schemeClr val="bg1"/>
                </a:solidFill>
              </a:rPr>
              <a:t> </a:t>
            </a:r>
            <a:r>
              <a:rPr lang="ru-RU" sz="3600" b="1" i="1" dirty="0" smtClean="0">
                <a:solidFill>
                  <a:schemeClr val="bg1"/>
                </a:solidFill>
              </a:rPr>
              <a:t>ВОДОПАД</a:t>
            </a:r>
            <a:endParaRPr lang="ru-RU" sz="3600" b="1" i="1" dirty="0" smtClean="0">
              <a:solidFill>
                <a:schemeClr val="bg1"/>
              </a:solidFill>
            </a:endParaRPr>
          </a:p>
          <a:p>
            <a:r>
              <a:rPr lang="en-US" sz="3600" b="1" i="1" dirty="0" smtClean="0">
                <a:solidFill>
                  <a:schemeClr val="bg1"/>
                </a:solidFill>
              </a:rPr>
              <a:t>   </a:t>
            </a:r>
            <a:r>
              <a:rPr lang="ru-RU" sz="3600" b="1" i="1" dirty="0" smtClean="0">
                <a:solidFill>
                  <a:schemeClr val="bg1"/>
                </a:solidFill>
              </a:rPr>
              <a:t>П   </a:t>
            </a:r>
            <a:r>
              <a:rPr lang="ru-RU" sz="3600" b="1" i="1" dirty="0" smtClean="0">
                <a:solidFill>
                  <a:schemeClr val="bg1"/>
                </a:solidFill>
              </a:rPr>
              <a:t>ГОРНЫЙ</a:t>
            </a:r>
            <a:endParaRPr lang="ru-RU" sz="3600" dirty="0" smtClean="0">
              <a:solidFill>
                <a:schemeClr val="bg1"/>
              </a:solidFill>
            </a:endParaRP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Родничок\Desktop\природа\заповедник комсомольс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419872" y="188640"/>
            <a:ext cx="525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           ЗАПОВЕДНИК</a:t>
            </a:r>
            <a:endParaRPr lang="ru-RU" sz="3200" dirty="0" smtClean="0"/>
          </a:p>
          <a:p>
            <a:r>
              <a:rPr lang="ru-RU" sz="3200" b="1" i="1" dirty="0" smtClean="0"/>
              <a:t>КОМСОМОЛЬСК-НА-АМУРЕ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09" name="Picture 1" descr="C:\Users\Родничок\Desktop\природа\озеро медвежь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51920" y="260648"/>
            <a:ext cx="4304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ОЗЕРО МЕДВЕЖЬЕ</a:t>
            </a:r>
            <a:endParaRPr lang="ru-RU" sz="3200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одничок\Desktop\природа\амурские столб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83568" y="414000"/>
            <a:ext cx="57606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АМУРСКИЕ СТОЛБЫ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7" name="Picture 1" descr="C:\Users\Родничок\Desktop\природа\амгун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404664"/>
            <a:ext cx="405266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РЕКА АМГУНЬ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3" name="Picture 1" descr="C:\Users\Родничок\Desktop\природа\тумни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72200" y="5733256"/>
            <a:ext cx="20882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ТУМНИН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 descr="C:\Users\Родничок\Desktop\природа\река Хурмул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084168" y="5445176"/>
            <a:ext cx="30598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РЕКА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ХУРМУЛИ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30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Родничок</dc:creator>
  <cp:lastModifiedBy>Родничок</cp:lastModifiedBy>
  <cp:revision>2</cp:revision>
  <dcterms:created xsi:type="dcterms:W3CDTF">2018-10-25T07:07:09Z</dcterms:created>
  <dcterms:modified xsi:type="dcterms:W3CDTF">2018-10-25T08:49:06Z</dcterms:modified>
</cp:coreProperties>
</file>