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2" y="-12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332656"/>
            <a:ext cx="2979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Таинства церкви</a:t>
            </a:r>
          </a:p>
        </p:txBody>
      </p:sp>
      <p:pic>
        <p:nvPicPr>
          <p:cNvPr id="1026" name="Picture 2" descr="C:\Users\Ольга\Downloads\1652235915_58-kartinkin-net-p-kartinki-kreshchenie-rebenka-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8" t="2124" r="6960" b="11329"/>
          <a:stretch/>
        </p:blipFill>
        <p:spPr bwMode="auto">
          <a:xfrm>
            <a:off x="137396" y="1052736"/>
            <a:ext cx="2845994" cy="199706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льга\Downloads\miropomazani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b="15704"/>
          <a:stretch/>
        </p:blipFill>
        <p:spPr bwMode="auto">
          <a:xfrm>
            <a:off x="3227190" y="2888939"/>
            <a:ext cx="2710561" cy="1944217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льга\Downloads\ispove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8" t="5930" r="15126" b="7682"/>
          <a:stretch/>
        </p:blipFill>
        <p:spPr bwMode="auto">
          <a:xfrm>
            <a:off x="6183253" y="1018678"/>
            <a:ext cx="2637219" cy="20651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Ольга\Downloads\3_18_NOV_1256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96" y="3861048"/>
            <a:ext cx="2906269" cy="2016224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Ольга\Downloads\8_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299" y="3861048"/>
            <a:ext cx="2794710" cy="2016224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1767" y="3100318"/>
            <a:ext cx="1197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Крещение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1766" y="6021288"/>
            <a:ext cx="1355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Священство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0808" y="4881908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Миропомазание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34524" y="3237642"/>
            <a:ext cx="1138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Покаяние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4248" y="6009602"/>
            <a:ext cx="161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Елеосвящение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27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ownloads\455a001fd5154a622a4dc9480521f28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75" y="404664"/>
            <a:ext cx="8136904" cy="593593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333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070" y="1340768"/>
            <a:ext cx="89505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pPr algn="ctr"/>
            <a:endParaRPr lang="ru-RU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«ТАИНСТВО БРАКА. ХРИСТИАНСКАЯ СЕМЬЯ»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883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188387"/>
              </p:ext>
            </p:extLst>
          </p:nvPr>
        </p:nvGraphicFramePr>
        <p:xfrm>
          <a:off x="1259632" y="1196752"/>
          <a:ext cx="7008440" cy="448027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04220"/>
                <a:gridCol w="3504220"/>
              </a:tblGrid>
              <a:tr h="746712">
                <a:tc grid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ЭТАЛОН ОТВЕТОВ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67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467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467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467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467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634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250" y="17441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«Все в твоих руках»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22" b="98556" l="222" r="91333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242" y="2033464"/>
            <a:ext cx="4824536" cy="4824536"/>
          </a:xfrm>
          <a:prstGeom prst="rect">
            <a:avLst/>
          </a:prstGeom>
          <a:ln>
            <a:noFill/>
          </a:ln>
        </p:spPr>
      </p:pic>
      <p:sp>
        <p:nvSpPr>
          <p:cNvPr id="7" name="Овальная выноска 6"/>
          <p:cNvSpPr/>
          <p:nvPr/>
        </p:nvSpPr>
        <p:spPr>
          <a:xfrm rot="719485">
            <a:off x="5372879" y="1988060"/>
            <a:ext cx="2192891" cy="1008112"/>
          </a:xfrm>
          <a:prstGeom prst="wedgeEllipseCallou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повторил(ла)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 rot="568768">
            <a:off x="6381358" y="3370450"/>
            <a:ext cx="2007840" cy="1152128"/>
          </a:xfrm>
          <a:prstGeom prst="wedgeEllipseCallou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узнал(ла)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3779912" y="1043771"/>
            <a:ext cx="2232248" cy="1008112"/>
          </a:xfrm>
          <a:prstGeom prst="wedgeEllipseCallou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меня эта тема была важной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 rot="20114680">
            <a:off x="1922150" y="1284969"/>
            <a:ext cx="1890026" cy="1080441"/>
          </a:xfrm>
          <a:prstGeom prst="wedgeEllipseCallou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трудно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 rot="20760000" flipH="1">
            <a:off x="709550" y="2600988"/>
            <a:ext cx="1612690" cy="1008112"/>
          </a:xfrm>
          <a:prstGeom prst="wedgeEllipseCallou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937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067000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70892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-  страница 73, вопрос №3.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7538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68</Words>
  <Application>Microsoft Office PowerPoint</Application>
  <PresentationFormat>Экран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8</cp:revision>
  <dcterms:created xsi:type="dcterms:W3CDTF">2024-03-20T07:10:02Z</dcterms:created>
  <dcterms:modified xsi:type="dcterms:W3CDTF">2024-03-20T08:21:51Z</dcterms:modified>
</cp:coreProperties>
</file>