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69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0" r:id="rId14"/>
    <p:sldId id="271" r:id="rId15"/>
    <p:sldId id="279" r:id="rId16"/>
    <p:sldId id="278" r:id="rId17"/>
    <p:sldId id="281" r:id="rId18"/>
    <p:sldId id="272" r:id="rId19"/>
    <p:sldId id="273" r:id="rId20"/>
    <p:sldId id="282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azenglish.ru/mf-img/korova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azenglish.ru/mf-img/sobaka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3.jpeg"/><Relationship Id="rId2" Type="http://schemas.openxmlformats.org/officeDocument/2006/relationships/image" Target="../media/image11.jpe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5" Type="http://schemas.microsoft.com/office/2007/relationships/hdphoto" Target="../media/hdphoto5.wdp"/><Relationship Id="rId10" Type="http://schemas.openxmlformats.org/officeDocument/2006/relationships/image" Target="../media/image17.png"/><Relationship Id="rId4" Type="http://schemas.microsoft.com/office/2007/relationships/hdphoto" Target="../media/hdphoto3.wdp"/><Relationship Id="rId9" Type="http://schemas.microsoft.com/office/2007/relationships/hdphoto" Target="../media/hdphoto4.wdp"/><Relationship Id="rId1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3.jpeg"/><Relationship Id="rId2" Type="http://schemas.openxmlformats.org/officeDocument/2006/relationships/image" Target="../media/image11.jpe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5" Type="http://schemas.microsoft.com/office/2007/relationships/hdphoto" Target="../media/hdphoto5.wdp"/><Relationship Id="rId10" Type="http://schemas.openxmlformats.org/officeDocument/2006/relationships/image" Target="../media/image17.png"/><Relationship Id="rId4" Type="http://schemas.microsoft.com/office/2007/relationships/hdphoto" Target="../media/hdphoto3.wdp"/><Relationship Id="rId9" Type="http://schemas.microsoft.com/office/2007/relationships/hdphoto" Target="../media/hdphoto4.wdp"/><Relationship Id="rId1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8.png"/><Relationship Id="rId1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17" Type="http://schemas.microsoft.com/office/2007/relationships/hdphoto" Target="../media/hdphoto5.wdp"/><Relationship Id="rId2" Type="http://schemas.openxmlformats.org/officeDocument/2006/relationships/audio" Target="../media/media2.mp3"/><Relationship Id="rId16" Type="http://schemas.openxmlformats.org/officeDocument/2006/relationships/image" Target="../media/image21.png"/><Relationship Id="rId20" Type="http://schemas.openxmlformats.org/officeDocument/2006/relationships/image" Target="../media/image24.png"/><Relationship Id="rId1" Type="http://schemas.microsoft.com/office/2007/relationships/media" Target="../media/media2.mp3"/><Relationship Id="rId6" Type="http://schemas.microsoft.com/office/2007/relationships/hdphoto" Target="../media/hdphoto3.wdp"/><Relationship Id="rId11" Type="http://schemas.microsoft.com/office/2007/relationships/hdphoto" Target="../media/hdphoto4.wdp"/><Relationship Id="rId5" Type="http://schemas.openxmlformats.org/officeDocument/2006/relationships/image" Target="../media/image15.png"/><Relationship Id="rId15" Type="http://schemas.openxmlformats.org/officeDocument/2006/relationships/image" Target="../media/image20.png"/><Relationship Id="rId10" Type="http://schemas.openxmlformats.org/officeDocument/2006/relationships/image" Target="../media/image16.png"/><Relationship Id="rId19" Type="http://schemas.openxmlformats.org/officeDocument/2006/relationships/image" Target="../media/image23.jpeg"/><Relationship Id="rId4" Type="http://schemas.openxmlformats.org/officeDocument/2006/relationships/image" Target="../media/image11.jpe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azenglish.ru/mf-img/veterok.jpg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azenglish.ru/mf-img/dozhdik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azenglish.ru/mf-img/sova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azenglish.ru/mf-img/vorona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azenglish.ru/mf-img/gus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azenglish.ru/mf-img/zhuki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azenglish.ru/mf-img/ezhik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229600" cy="51125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Занятие внеурочной деятельности «Учимся, играя»</a:t>
            </a:r>
            <a:br>
              <a:rPr lang="ru-RU" dirty="0" smtClean="0"/>
            </a:br>
            <a:r>
              <a:rPr lang="ru-RU" dirty="0" smtClean="0"/>
              <a:t>Тема: «Предложение. Текст.»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Автор: Слесаренко Наталья Михайловна </a:t>
            </a:r>
            <a:br>
              <a:rPr lang="ru-RU" dirty="0" smtClean="0"/>
            </a:br>
            <a:r>
              <a:rPr lang="ru-RU" smtClean="0"/>
              <a:t>г.Омск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0873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Корова жевала траву </a:t>
            </a:r>
            <a:r>
              <a:rPr lang="en-US" dirty="0" smtClean="0"/>
              <a:t>[</a:t>
            </a:r>
            <a:r>
              <a:rPr lang="ru-RU" dirty="0" err="1" smtClean="0"/>
              <a:t>му-му-му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" name="Содержимое 3" descr="http://azenglish.ru/mf-img/korova-330x23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8072494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Доброе рычание собаки.</a:t>
            </a:r>
            <a:r>
              <a:rPr lang="en-US" dirty="0" smtClean="0"/>
              <a:t>[</a:t>
            </a:r>
            <a:r>
              <a:rPr lang="ru-RU" dirty="0" err="1" smtClean="0"/>
              <a:t>р-р-р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" name="Содержимое 3" descr="http://azenglish.ru/mf-img/sobaka-330x23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736"/>
            <a:ext cx="8286808" cy="485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Чистоговорка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Улыбнусь я себе.</a:t>
            </a:r>
          </a:p>
          <a:p>
            <a:pPr>
              <a:buNone/>
            </a:pPr>
            <a:r>
              <a:rPr lang="ru-RU" dirty="0" smtClean="0"/>
              <a:t>Улыбнусь я тебе.</a:t>
            </a:r>
          </a:p>
          <a:p>
            <a:pPr>
              <a:buNone/>
            </a:pPr>
            <a:r>
              <a:rPr lang="ru-RU" dirty="0" smtClean="0"/>
              <a:t>Улыбаться мне не лень.</a:t>
            </a:r>
          </a:p>
          <a:p>
            <a:pPr>
              <a:buNone/>
            </a:pPr>
            <a:r>
              <a:rPr lang="ru-RU" dirty="0" smtClean="0"/>
              <a:t>Пусть хорошим будет день.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Катюшка\Desktop\798d0c001b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145"/>
            <a:ext cx="8784976" cy="654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0519782">
            <a:off x="621102" y="5233555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МАРТ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81308" y="4221088"/>
            <a:ext cx="1590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АПРЕЛЬ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 rot="1649201">
            <a:off x="5004048" y="4941167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МАЙ</a:t>
            </a:r>
            <a:endParaRPr lang="ru-RU" sz="3200" b="1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7262"/>
            <a:ext cx="1571892" cy="1571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531010" y="804285"/>
            <a:ext cx="1529471" cy="1184555"/>
            <a:chOff x="531010" y="804285"/>
            <a:chExt cx="1529471" cy="118455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531010" y="804285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63149" y="1098651"/>
              <a:ext cx="4651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А</a:t>
              </a:r>
              <a:endParaRPr lang="ru-RU" sz="36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889339" y="464850"/>
            <a:ext cx="1530350" cy="1182687"/>
            <a:chOff x="1889339" y="464850"/>
            <a:chExt cx="1530350" cy="118268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339" y="464850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567703" y="759603"/>
              <a:ext cx="4716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П</a:t>
              </a:r>
              <a:endParaRPr lang="ru-RU" sz="3600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909088" y="1614551"/>
            <a:ext cx="1529471" cy="1184555"/>
            <a:chOff x="1909088" y="1614551"/>
            <a:chExt cx="1529471" cy="1184555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1909088" y="1614551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543492" y="1933852"/>
              <a:ext cx="4395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Ь</a:t>
              </a:r>
              <a:endParaRPr lang="ru-RU" sz="3600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563888" y="237262"/>
            <a:ext cx="1529471" cy="1184555"/>
            <a:chOff x="3563888" y="237262"/>
            <a:chExt cx="1529471" cy="1184555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3563888" y="237262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201700" y="506373"/>
              <a:ext cx="4443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К</a:t>
              </a:r>
              <a:endParaRPr lang="ru-RU" sz="36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363669" y="431863"/>
            <a:ext cx="1530350" cy="1182687"/>
            <a:chOff x="5363669" y="431863"/>
            <a:chExt cx="1530350" cy="1182687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3669" y="431863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6074944" y="733027"/>
              <a:ext cx="4090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Е</a:t>
              </a:r>
              <a:endParaRPr lang="ru-RU" sz="3600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092280" y="1397496"/>
            <a:ext cx="1530350" cy="1182687"/>
            <a:chOff x="7092280" y="1397496"/>
            <a:chExt cx="1530350" cy="1182687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397496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7728425" y="1744982"/>
              <a:ext cx="4748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Л</a:t>
              </a:r>
              <a:endParaRPr lang="ru-RU" sz="3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9771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Катюшка\Desktop\798d0c001b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145"/>
            <a:ext cx="8784976" cy="654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0519782">
            <a:off x="621102" y="5233555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МАРТ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81308" y="4221088"/>
            <a:ext cx="1590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АПРЕЛЬ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 rot="1649201">
            <a:off x="5004048" y="4941167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МАЙ</a:t>
            </a:r>
            <a:endParaRPr lang="ru-RU" sz="3200" b="1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75" y="214809"/>
            <a:ext cx="1571892" cy="1571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1582927" y="569664"/>
            <a:ext cx="1529471" cy="1184555"/>
            <a:chOff x="531010" y="804285"/>
            <a:chExt cx="1529471" cy="118455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531010" y="804285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63149" y="1098651"/>
              <a:ext cx="4651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А</a:t>
              </a:r>
              <a:endParaRPr lang="ru-RU" sz="36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056441" y="203402"/>
            <a:ext cx="1530350" cy="1182687"/>
            <a:chOff x="1889339" y="464850"/>
            <a:chExt cx="1530350" cy="118268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339" y="464850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567703" y="759603"/>
              <a:ext cx="4716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П</a:t>
              </a:r>
              <a:endParaRPr lang="ru-RU" sz="3600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310662" y="352552"/>
            <a:ext cx="1529471" cy="1184555"/>
            <a:chOff x="1909088" y="1614551"/>
            <a:chExt cx="1529471" cy="1184555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1909088" y="1614551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543492" y="1933852"/>
              <a:ext cx="4395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Ь</a:t>
              </a:r>
              <a:endParaRPr lang="ru-RU" sz="3600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-22417" y="621665"/>
            <a:ext cx="1529471" cy="1184555"/>
            <a:chOff x="3563888" y="237262"/>
            <a:chExt cx="1529471" cy="1184555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3563888" y="237262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201700" y="506373"/>
              <a:ext cx="4443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К</a:t>
              </a:r>
              <a:endParaRPr lang="ru-RU" sz="36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404218" y="265877"/>
            <a:ext cx="1530350" cy="1182687"/>
            <a:chOff x="5363669" y="431863"/>
            <a:chExt cx="1530350" cy="1182687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3669" y="431863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878971" y="700040"/>
              <a:ext cx="4090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Е</a:t>
              </a:r>
              <a:endParaRPr lang="ru-RU" sz="3600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870814" y="298239"/>
            <a:ext cx="1530350" cy="1182687"/>
            <a:chOff x="7092280" y="1397496"/>
            <a:chExt cx="1530350" cy="1182687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397496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7728425" y="1744982"/>
              <a:ext cx="4748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Л</a:t>
              </a:r>
              <a:endParaRPr lang="ru-RU" sz="3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2050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11560" y="1124744"/>
            <a:ext cx="8229600" cy="4525963"/>
          </a:xfrm>
          <a:solidFill>
            <a:schemeClr val="accent3"/>
          </a:solidFill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Ландыш</a:t>
            </a:r>
            <a:endParaRPr lang="ru-RU" dirty="0" smtClean="0"/>
          </a:p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Тюльпан</a:t>
            </a:r>
            <a:endParaRPr lang="ru-RU" dirty="0" smtClean="0"/>
          </a:p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Солнце</a:t>
            </a:r>
            <a:endParaRPr lang="ru-RU" dirty="0" smtClean="0"/>
          </a:p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Лилия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030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Катюшка\Desktop\798d0c001b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145"/>
            <a:ext cx="8784976" cy="654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0519782">
            <a:off x="621102" y="5233555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МАРТ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81308" y="4221088"/>
            <a:ext cx="1590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АПРЕЛЬ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 rot="1649201">
            <a:off x="5004048" y="4941167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МАЙ</a:t>
            </a:r>
            <a:endParaRPr lang="ru-RU" sz="3200" b="1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75" y="214809"/>
            <a:ext cx="1571892" cy="1571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1590393" y="423686"/>
            <a:ext cx="1529471" cy="1184555"/>
            <a:chOff x="202265" y="693917"/>
            <a:chExt cx="1529471" cy="118455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202265" y="693917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63149" y="1098651"/>
              <a:ext cx="4651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А</a:t>
              </a:r>
              <a:endParaRPr lang="ru-RU" sz="36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056441" y="203402"/>
            <a:ext cx="1530350" cy="1182687"/>
            <a:chOff x="1889339" y="464850"/>
            <a:chExt cx="1530350" cy="118268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339" y="464850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567703" y="759603"/>
              <a:ext cx="4716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П</a:t>
              </a:r>
              <a:endParaRPr lang="ru-RU" sz="3600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310662" y="352552"/>
            <a:ext cx="1529471" cy="1184555"/>
            <a:chOff x="1909088" y="1614551"/>
            <a:chExt cx="1529471" cy="1184555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1909088" y="1614551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543492" y="1933852"/>
              <a:ext cx="4395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Ь</a:t>
              </a:r>
              <a:endParaRPr lang="ru-RU" sz="3600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-22417" y="621665"/>
            <a:ext cx="1529471" cy="1184555"/>
            <a:chOff x="3563888" y="237262"/>
            <a:chExt cx="1529471" cy="1184555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3563888" y="237262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201700" y="506373"/>
              <a:ext cx="4443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К</a:t>
              </a:r>
              <a:endParaRPr lang="ru-RU" sz="36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404218" y="265877"/>
            <a:ext cx="1530350" cy="1182687"/>
            <a:chOff x="5363669" y="431863"/>
            <a:chExt cx="1530350" cy="1182687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3669" y="431863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878971" y="700040"/>
              <a:ext cx="4090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Е</a:t>
              </a:r>
              <a:endParaRPr lang="ru-RU" sz="3600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870814" y="298239"/>
            <a:ext cx="1530350" cy="1182687"/>
            <a:chOff x="7092280" y="1397496"/>
            <a:chExt cx="1530350" cy="1182687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397496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7728425" y="1744982"/>
              <a:ext cx="4748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Л</a:t>
              </a:r>
              <a:endParaRPr lang="ru-RU" sz="3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03825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Катюшка\Desktop\798d0c001b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145"/>
            <a:ext cx="8784976" cy="654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0519782">
            <a:off x="621102" y="5233555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МАРТ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81308" y="4221088"/>
            <a:ext cx="1590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АПРЕЛЬ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 rot="1649201">
            <a:off x="5004048" y="4941167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МАЙ</a:t>
            </a:r>
            <a:endParaRPr lang="ru-RU" sz="3200" b="1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75" y="214809"/>
            <a:ext cx="1571892" cy="1571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1590393" y="423686"/>
            <a:ext cx="1529471" cy="1184555"/>
            <a:chOff x="202265" y="693917"/>
            <a:chExt cx="1529471" cy="118455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202265" y="693917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63149" y="1098651"/>
              <a:ext cx="4651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А</a:t>
              </a:r>
              <a:endParaRPr lang="ru-RU" sz="36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056441" y="203402"/>
            <a:ext cx="1530350" cy="1182687"/>
            <a:chOff x="1889339" y="464850"/>
            <a:chExt cx="1530350" cy="118268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339" y="464850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567703" y="759603"/>
              <a:ext cx="4716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П</a:t>
              </a:r>
              <a:endParaRPr lang="ru-RU" sz="3600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310662" y="352552"/>
            <a:ext cx="1529471" cy="1184555"/>
            <a:chOff x="1909088" y="1614551"/>
            <a:chExt cx="1529471" cy="1184555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1909088" y="1614551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543492" y="1933852"/>
              <a:ext cx="4395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Ь</a:t>
              </a:r>
              <a:endParaRPr lang="ru-RU" sz="3600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-22417" y="621665"/>
            <a:ext cx="1529471" cy="1184555"/>
            <a:chOff x="3563888" y="237262"/>
            <a:chExt cx="1529471" cy="1184555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3563888" y="237262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201700" y="506373"/>
              <a:ext cx="4443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К</a:t>
              </a:r>
              <a:endParaRPr lang="ru-RU" sz="36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404218" y="265877"/>
            <a:ext cx="1530350" cy="1182687"/>
            <a:chOff x="5363669" y="431863"/>
            <a:chExt cx="1530350" cy="1182687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3669" y="431863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878971" y="700040"/>
              <a:ext cx="4090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Е</a:t>
              </a:r>
              <a:endParaRPr lang="ru-RU" sz="3600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870814" y="298239"/>
            <a:ext cx="1530350" cy="1182687"/>
            <a:chOff x="7092280" y="1397496"/>
            <a:chExt cx="1530350" cy="1182687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397496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7728425" y="1744982"/>
              <a:ext cx="4748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Л</a:t>
              </a:r>
              <a:endParaRPr lang="ru-RU" sz="3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0959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Катюшка\Desktop\798d0c001b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145"/>
            <a:ext cx="8784976" cy="654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0519782">
            <a:off x="621102" y="5233555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МАРТ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81308" y="4221088"/>
            <a:ext cx="1590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АПРЕЛЬ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 rot="1649201">
            <a:off x="5004048" y="4941167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МАЙ</a:t>
            </a:r>
            <a:endParaRPr lang="ru-RU" sz="3200" b="1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75" y="214809"/>
            <a:ext cx="1571892" cy="1571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1801372" y="602146"/>
            <a:ext cx="1529471" cy="1184555"/>
            <a:chOff x="531010" y="804285"/>
            <a:chExt cx="1529471" cy="118455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531010" y="804285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63149" y="1098651"/>
              <a:ext cx="4651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А</a:t>
              </a:r>
              <a:endParaRPr lang="ru-RU" sz="36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056441" y="203402"/>
            <a:ext cx="1530350" cy="1182687"/>
            <a:chOff x="1889339" y="464850"/>
            <a:chExt cx="1530350" cy="118268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339" y="464850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567703" y="759603"/>
              <a:ext cx="4716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П</a:t>
              </a:r>
              <a:endParaRPr lang="ru-RU" sz="3600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310662" y="352552"/>
            <a:ext cx="1529471" cy="1184555"/>
            <a:chOff x="1909088" y="1614551"/>
            <a:chExt cx="1529471" cy="1184555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1909088" y="1614551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543492" y="1933852"/>
              <a:ext cx="4395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Ь</a:t>
              </a:r>
              <a:endParaRPr lang="ru-RU" sz="3600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-22417" y="621665"/>
            <a:ext cx="1529471" cy="1184555"/>
            <a:chOff x="3563888" y="237262"/>
            <a:chExt cx="1529471" cy="1184555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3563888" y="237262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201700" y="506373"/>
              <a:ext cx="4443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К</a:t>
              </a:r>
              <a:endParaRPr lang="ru-RU" sz="36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404218" y="265877"/>
            <a:ext cx="1530350" cy="1182687"/>
            <a:chOff x="5363669" y="431863"/>
            <a:chExt cx="1530350" cy="1182687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3669" y="431863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878971" y="700040"/>
              <a:ext cx="4090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Е</a:t>
              </a:r>
              <a:endParaRPr lang="ru-RU" sz="3600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870814" y="298239"/>
            <a:ext cx="1530350" cy="1182687"/>
            <a:chOff x="7092280" y="1397496"/>
            <a:chExt cx="1530350" cy="1182687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397496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7728425" y="1744982"/>
              <a:ext cx="4748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Л</a:t>
              </a:r>
              <a:endParaRPr lang="ru-RU" sz="3600" b="1" dirty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22920" y="1746175"/>
            <a:ext cx="2670765" cy="2207841"/>
            <a:chOff x="622920" y="1746175"/>
            <a:chExt cx="2670765" cy="2207841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80815" l="9804" r="8995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98" r="13191" b="19817"/>
            <a:stretch/>
          </p:blipFill>
          <p:spPr bwMode="auto">
            <a:xfrm>
              <a:off x="622920" y="1916832"/>
              <a:ext cx="238281" cy="379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0804" y="2667000"/>
              <a:ext cx="2381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7515" y="2286000"/>
              <a:ext cx="2381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3635" y="3048000"/>
              <a:ext cx="246268" cy="3940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390" y="3573016"/>
              <a:ext cx="2381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43899" y="3401789"/>
              <a:ext cx="210951" cy="342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0960" y="1746175"/>
              <a:ext cx="212725" cy="341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Группа 22"/>
          <p:cNvGrpSpPr/>
          <p:nvPr/>
        </p:nvGrpSpPr>
        <p:grpSpPr>
          <a:xfrm>
            <a:off x="6199630" y="1601831"/>
            <a:ext cx="2210970" cy="1979718"/>
            <a:chOff x="6199630" y="1601831"/>
            <a:chExt cx="2210970" cy="1979718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5000" b="91042" l="10938" r="62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56" t="5017" r="37613" b="8031"/>
            <a:stretch/>
          </p:blipFill>
          <p:spPr bwMode="auto">
            <a:xfrm>
              <a:off x="7444045" y="1601831"/>
              <a:ext cx="643499" cy="811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05645">
              <a:off x="7764487" y="2770336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03152">
              <a:off x="6282180" y="2795209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654249">
              <a:off x="6369073" y="1524723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7173" y="2451893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66" name="Picture 18" descr="F:\Урок\картинки\i[10].jpg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" t="5312" r="4507" b="6176"/>
          <a:stretch/>
        </p:blipFill>
        <p:spPr bwMode="auto">
          <a:xfrm>
            <a:off x="2472023" y="4729576"/>
            <a:ext cx="2374157" cy="18423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75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Катюшка\Desktop\798d0c001b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145"/>
            <a:ext cx="8784976" cy="654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0519782">
            <a:off x="621102" y="5233555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МАРТ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81308" y="4221088"/>
            <a:ext cx="1590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АПРЕЛЬ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 rot="1649201">
            <a:off x="5004048" y="4941167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МАЙ</a:t>
            </a:r>
            <a:endParaRPr lang="ru-RU" sz="3200" b="1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75" y="214809"/>
            <a:ext cx="1571892" cy="1571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2367903" y="732276"/>
            <a:ext cx="1529471" cy="1184555"/>
            <a:chOff x="531010" y="804285"/>
            <a:chExt cx="1529471" cy="118455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531010" y="804285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63149" y="1098651"/>
              <a:ext cx="4651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А</a:t>
              </a:r>
              <a:endParaRPr lang="ru-RU" sz="36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384477" y="327674"/>
            <a:ext cx="1530350" cy="1182687"/>
            <a:chOff x="1889339" y="464850"/>
            <a:chExt cx="1530350" cy="118268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339" y="464850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567703" y="759603"/>
              <a:ext cx="4716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П</a:t>
              </a:r>
              <a:endParaRPr lang="ru-RU" sz="3600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490651" y="528525"/>
            <a:ext cx="1529471" cy="1184555"/>
            <a:chOff x="1909088" y="1614551"/>
            <a:chExt cx="1529471" cy="1184555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1909088" y="1614551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543492" y="1933852"/>
              <a:ext cx="4395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Ь</a:t>
              </a:r>
              <a:endParaRPr lang="ru-RU" sz="3600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-22417" y="621665"/>
            <a:ext cx="1529471" cy="1184555"/>
            <a:chOff x="3563888" y="237262"/>
            <a:chExt cx="1529471" cy="1184555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3563888" y="237262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201700" y="506373"/>
              <a:ext cx="4443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К</a:t>
              </a:r>
              <a:endParaRPr lang="ru-RU" sz="36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656962" y="381050"/>
            <a:ext cx="1530350" cy="1182687"/>
            <a:chOff x="5363669" y="431863"/>
            <a:chExt cx="1530350" cy="1182687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3669" y="431863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878971" y="700040"/>
              <a:ext cx="4090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Е</a:t>
              </a:r>
              <a:endParaRPr lang="ru-RU" sz="3600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072936" y="409411"/>
            <a:ext cx="1530350" cy="1182687"/>
            <a:chOff x="7092280" y="1397496"/>
            <a:chExt cx="1530350" cy="1182687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397496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7728425" y="1744982"/>
              <a:ext cx="4748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Л</a:t>
              </a:r>
              <a:endParaRPr lang="ru-RU" sz="3600" b="1" dirty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22920" y="1746175"/>
            <a:ext cx="2670765" cy="2207841"/>
            <a:chOff x="622920" y="1746175"/>
            <a:chExt cx="2670765" cy="2207841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80815" l="9804" r="8995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98" r="13191" b="19817"/>
            <a:stretch/>
          </p:blipFill>
          <p:spPr bwMode="auto">
            <a:xfrm>
              <a:off x="622920" y="1916832"/>
              <a:ext cx="238281" cy="379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0804" y="2667000"/>
              <a:ext cx="2381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7515" y="2286000"/>
              <a:ext cx="2381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3635" y="3048000"/>
              <a:ext cx="246268" cy="3940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390" y="3573016"/>
              <a:ext cx="2381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43899" y="3401789"/>
              <a:ext cx="210951" cy="342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0960" y="1746175"/>
              <a:ext cx="212725" cy="341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Группа 22"/>
          <p:cNvGrpSpPr/>
          <p:nvPr/>
        </p:nvGrpSpPr>
        <p:grpSpPr>
          <a:xfrm>
            <a:off x="6199630" y="1601831"/>
            <a:ext cx="2210970" cy="1979718"/>
            <a:chOff x="6199630" y="1601831"/>
            <a:chExt cx="2210970" cy="1979718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5000" b="91042" l="10938" r="62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56" t="5017" r="37613" b="8031"/>
            <a:stretch/>
          </p:blipFill>
          <p:spPr bwMode="auto">
            <a:xfrm>
              <a:off x="7444045" y="1601831"/>
              <a:ext cx="643499" cy="811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05645">
              <a:off x="7764487" y="2770336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03152">
              <a:off x="6282180" y="2795209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654249">
              <a:off x="6369073" y="1524723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7173" y="2451893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66" name="Picture 18" descr="F:\Урок\картинки\i[10].jpg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" t="5312" r="4507" b="6176"/>
          <a:stretch/>
        </p:blipFill>
        <p:spPr bwMode="auto">
          <a:xfrm>
            <a:off x="2472023" y="4729576"/>
            <a:ext cx="2374157" cy="18423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87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ой фильм_артик гимнасти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80628"/>
            <a:ext cx="8928992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2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2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Катюшка\Desktop\798d0c001ba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145"/>
            <a:ext cx="8784976" cy="654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0519782">
            <a:off x="621102" y="5233555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МАРТ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81308" y="4221088"/>
            <a:ext cx="1590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АПРЕЛЬ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 rot="1649201">
            <a:off x="5004048" y="4941167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МАЙ</a:t>
            </a:r>
            <a:endParaRPr lang="ru-RU" sz="3200" b="1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7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75" y="214809"/>
            <a:ext cx="1571892" cy="1571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2367903" y="732276"/>
            <a:ext cx="1529471" cy="1184555"/>
            <a:chOff x="531010" y="804285"/>
            <a:chExt cx="1529471" cy="118455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531010" y="804285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63149" y="1098651"/>
              <a:ext cx="4651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А</a:t>
              </a:r>
              <a:endParaRPr lang="ru-RU" sz="36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384477" y="327674"/>
            <a:ext cx="1530350" cy="1182687"/>
            <a:chOff x="1889339" y="464850"/>
            <a:chExt cx="1530350" cy="118268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339" y="464850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567703" y="759603"/>
              <a:ext cx="4716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П</a:t>
              </a:r>
              <a:endParaRPr lang="ru-RU" sz="3600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490651" y="528525"/>
            <a:ext cx="1529471" cy="1184555"/>
            <a:chOff x="1909088" y="1614551"/>
            <a:chExt cx="1529471" cy="1184555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1909088" y="1614551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543492" y="1933852"/>
              <a:ext cx="4395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Ь</a:t>
              </a:r>
              <a:endParaRPr lang="ru-RU" sz="3600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-22417" y="621665"/>
            <a:ext cx="1529471" cy="1184555"/>
            <a:chOff x="3563888" y="237262"/>
            <a:chExt cx="1529471" cy="1184555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4250" b="69750" l="14000" r="86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t="14182" r="13273" b="29210"/>
            <a:stretch/>
          </p:blipFill>
          <p:spPr bwMode="auto">
            <a:xfrm>
              <a:off x="3563888" y="237262"/>
              <a:ext cx="1529471" cy="1184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201700" y="506373"/>
              <a:ext cx="4443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К</a:t>
              </a:r>
              <a:endParaRPr lang="ru-RU" sz="36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656962" y="381050"/>
            <a:ext cx="1530350" cy="1182687"/>
            <a:chOff x="5363669" y="431863"/>
            <a:chExt cx="1530350" cy="1182687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3669" y="431863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878971" y="700040"/>
              <a:ext cx="4090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Е</a:t>
              </a:r>
              <a:endParaRPr lang="ru-RU" sz="3600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072936" y="409411"/>
            <a:ext cx="1530350" cy="1182687"/>
            <a:chOff x="7092280" y="1397496"/>
            <a:chExt cx="1530350" cy="1182687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397496"/>
              <a:ext cx="1530350" cy="1182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7728425" y="1744982"/>
              <a:ext cx="4748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Л</a:t>
              </a:r>
              <a:endParaRPr lang="ru-RU" sz="3600" b="1" dirty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22920" y="1746175"/>
            <a:ext cx="2670765" cy="2207841"/>
            <a:chOff x="622920" y="1746175"/>
            <a:chExt cx="2670765" cy="2207841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80815" l="9804" r="8995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98" r="13191" b="19817"/>
            <a:stretch/>
          </p:blipFill>
          <p:spPr bwMode="auto">
            <a:xfrm>
              <a:off x="622920" y="1916832"/>
              <a:ext cx="238281" cy="379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0804" y="2667000"/>
              <a:ext cx="2381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7515" y="2286000"/>
              <a:ext cx="2381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3635" y="3048000"/>
              <a:ext cx="246268" cy="3940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390" y="3573016"/>
              <a:ext cx="2381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43899" y="3401789"/>
              <a:ext cx="210951" cy="342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0960" y="1746175"/>
              <a:ext cx="212725" cy="341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Группа 22"/>
          <p:cNvGrpSpPr/>
          <p:nvPr/>
        </p:nvGrpSpPr>
        <p:grpSpPr>
          <a:xfrm>
            <a:off x="6199630" y="1601831"/>
            <a:ext cx="2210970" cy="1979718"/>
            <a:chOff x="6199630" y="1601831"/>
            <a:chExt cx="2210970" cy="1979718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5000" b="91042" l="10938" r="62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56" t="5017" r="37613" b="8031"/>
            <a:stretch/>
          </p:blipFill>
          <p:spPr bwMode="auto">
            <a:xfrm>
              <a:off x="7444045" y="1601831"/>
              <a:ext cx="643499" cy="811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05645">
              <a:off x="7764487" y="2770336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03152">
              <a:off x="6282180" y="2795209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654249">
              <a:off x="6369073" y="1524723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7173" y="2451893"/>
              <a:ext cx="646113" cy="81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66" name="Picture 18" descr="F:\Урок\картинки\i[10].jpg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" t="5312" r="4507" b="6176"/>
          <a:stretch/>
        </p:blipFill>
        <p:spPr bwMode="auto">
          <a:xfrm>
            <a:off x="2472023" y="4729576"/>
            <a:ext cx="2374157" cy="18423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ix_5m29s (audio-joiner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113180" y="59931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4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7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</a:t>
            </a:r>
            <a:endParaRPr lang="ru-RU" dirty="0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7638"/>
            <a:ext cx="6336704" cy="51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7111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714488"/>
          </a:xfrm>
        </p:spPr>
        <p:txBody>
          <a:bodyPr/>
          <a:lstStyle/>
          <a:p>
            <a:r>
              <a:rPr lang="ru-RU" dirty="0" smtClean="0"/>
              <a:t>Прогуливался ветерок </a:t>
            </a:r>
            <a:r>
              <a:rPr lang="en-US" sz="3600" dirty="0" smtClean="0"/>
              <a:t>[</a:t>
            </a:r>
            <a:r>
              <a:rPr lang="ru-RU" sz="3600" dirty="0" err="1" smtClean="0"/>
              <a:t>ш-ш-ш</a:t>
            </a:r>
            <a:r>
              <a:rPr lang="en-US" sz="3600" dirty="0" smtClean="0"/>
              <a:t>]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azenglish.ru/mf-img/veterok-330x233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14422"/>
            <a:ext cx="821537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Капал дождь</a:t>
            </a:r>
            <a:r>
              <a:rPr lang="en-US" dirty="0" smtClean="0"/>
              <a:t>[</a:t>
            </a:r>
            <a:r>
              <a:rPr lang="ru-RU" dirty="0" smtClean="0"/>
              <a:t>кап-кап-кап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" name="Содержимое 3" descr="http://azenglish.ru/mf-img/dozhdik-330x23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4"/>
            <a:ext cx="8286808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Сова предупреждала</a:t>
            </a:r>
            <a:r>
              <a:rPr lang="en-US" dirty="0" smtClean="0"/>
              <a:t>[</a:t>
            </a:r>
            <a:r>
              <a:rPr lang="ru-RU" dirty="0" smtClean="0"/>
              <a:t>у-у-у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" name="Содержимое 3" descr="http://azenglish.ru/mf-img/sova-330x23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1357298"/>
            <a:ext cx="8072494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Ворона звала в укрытие</a:t>
            </a:r>
            <a:r>
              <a:rPr lang="en-US" dirty="0" smtClean="0"/>
              <a:t>[</a:t>
            </a:r>
            <a:r>
              <a:rPr lang="ru-RU" dirty="0" smtClean="0"/>
              <a:t>кар-кар-кар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" name="Содержимое 3" descr="http://azenglish.ru/mf-img/vorona-330x23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1357298"/>
            <a:ext cx="807249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Гусь жаловался</a:t>
            </a:r>
            <a:r>
              <a:rPr lang="en-US" dirty="0" smtClean="0"/>
              <a:t>[</a:t>
            </a:r>
            <a:r>
              <a:rPr lang="ru-RU" dirty="0" smtClean="0"/>
              <a:t>га-га-га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" name="Содержимое 3" descr="http://azenglish.ru/mf-img/gus-330x23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828680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Жуки и пчёлки жужжали </a:t>
            </a:r>
            <a:r>
              <a:rPr lang="en-US" dirty="0" smtClean="0"/>
              <a:t>[</a:t>
            </a:r>
            <a:r>
              <a:rPr lang="ru-RU" dirty="0" err="1" smtClean="0"/>
              <a:t>ж-з-ж-з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" name="Содержимое 3" descr="http://azenglish.ru/mf-img/zhuki-330x23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1428736"/>
            <a:ext cx="8072494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Птички пели</a:t>
            </a:r>
            <a:r>
              <a:rPr lang="en-US" dirty="0" smtClean="0"/>
              <a:t>[</a:t>
            </a:r>
            <a:r>
              <a:rPr lang="ru-RU" dirty="0" err="1" smtClean="0"/>
              <a:t>фью-фью-фью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" name="Содержимое 3" descr="http://azenglish.ru/mf-img/yozhik-330x23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8001056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148</Words>
  <Application>Microsoft Office PowerPoint</Application>
  <PresentationFormat>Экран (4:3)</PresentationFormat>
  <Paragraphs>85</Paragraphs>
  <Slides>21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 Office</vt:lpstr>
      <vt:lpstr>Занятие внеурочной деятельности «Учимся, играя» Тема: «Предложение. Текст.»    Автор: Слесаренко Наталья Михайловна  г.Омск</vt:lpstr>
      <vt:lpstr>Презентация PowerPoint</vt:lpstr>
      <vt:lpstr>Прогуливался ветерок [ш-ш-ш]</vt:lpstr>
      <vt:lpstr>Капал дождь[кап-кап-кап]</vt:lpstr>
      <vt:lpstr>Сова предупреждала[у-у-у]</vt:lpstr>
      <vt:lpstr>Ворона звала в укрытие[кар-кар-кар]</vt:lpstr>
      <vt:lpstr>Гусь жаловался[га-га-га]</vt:lpstr>
      <vt:lpstr>Жуки и пчёлки жужжали [ж-з-ж-з]</vt:lpstr>
      <vt:lpstr>Птички пели[фью-фью-фью]</vt:lpstr>
      <vt:lpstr>Корова жевала траву [му-му-му]</vt:lpstr>
      <vt:lpstr>Доброе рычание собаки.[р-р-р]</vt:lpstr>
      <vt:lpstr>Чистоговорка.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Прогуливается ветерок</dc:title>
  <dc:creator>Home</dc:creator>
  <cp:lastModifiedBy>K-NK28</cp:lastModifiedBy>
  <cp:revision>36</cp:revision>
  <dcterms:created xsi:type="dcterms:W3CDTF">2014-03-10T05:26:02Z</dcterms:created>
  <dcterms:modified xsi:type="dcterms:W3CDTF">2016-12-22T11:58:39Z</dcterms:modified>
</cp:coreProperties>
</file>