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77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686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991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530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48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652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609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48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704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333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555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4503F-9205-4028-810C-F2F8A19E0137}" type="datetimeFigureOut">
              <a:rPr lang="ru-RU" smtClean="0"/>
              <a:t>25.05.2022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118C0-8FE3-4FF4-9565-1925010D11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827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2711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0297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The </a:t>
            </a: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5</a:t>
            </a:r>
            <a:r>
              <a:rPr lang="en-US" b="1" baseline="30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th</a:t>
            </a:r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room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05" y="908720"/>
            <a:ext cx="8928992" cy="4525963"/>
          </a:xfrm>
        </p:spPr>
        <p:txBody>
          <a:bodyPr>
            <a:noAutofit/>
          </a:bodyPr>
          <a:lstStyle/>
          <a:p>
            <a:r>
              <a:rPr lang="en-US" sz="39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Desk, pen, pig, tree, street, fox, student, mum, book, box, bus, clock, dish, door, floor, egg, jug, map, nest, pupil, table, bag, van</a:t>
            </a:r>
            <a:endParaRPr lang="ru-RU" sz="39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endParaRPr lang="ru-RU" sz="39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94184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9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Thank you! </a:t>
            </a:r>
          </a:p>
          <a:p>
            <a:endParaRPr lang="en-US" sz="69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marL="0" indent="0">
              <a:buNone/>
            </a:pPr>
            <a:r>
              <a:rPr lang="en-US" sz="69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Good buy!!!</a:t>
            </a:r>
            <a:endParaRPr lang="ru-RU" sz="69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endParaRPr lang="ru-RU" sz="69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99663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0405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116" y="332656"/>
            <a:ext cx="1065835" cy="1065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456" y="1327659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421" y="2204864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569" y="3888044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130" y="4970512"/>
            <a:ext cx="1066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0281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The 1</a:t>
            </a:r>
            <a:r>
              <a:rPr lang="en-US" b="1" baseline="30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st</a:t>
            </a:r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room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Сколько букв в английском алфавите?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Назовите 5 букву алфавита. </a:t>
            </a:r>
          </a:p>
          <a:p>
            <a:pPr marL="0" indent="0">
              <a:buNone/>
            </a:pPr>
            <a:endParaRPr lang="ru-RU" sz="28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Назовите 20 букву алфавита. </a:t>
            </a:r>
          </a:p>
          <a:p>
            <a:endParaRPr lang="ru-RU" sz="28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Какая по счету буква </a:t>
            </a:r>
            <a:r>
              <a:rPr lang="ru-RU" sz="2800" dirty="0" err="1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Кк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в алфавите? </a:t>
            </a:r>
          </a:p>
          <a:p>
            <a:endParaRPr lang="ru-RU" sz="28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Какая буква в алфавите L или М стоит раньше? </a:t>
            </a:r>
          </a:p>
          <a:p>
            <a:endParaRPr lang="ru-RU" sz="28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75701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-38186"/>
            <a:ext cx="50405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77396" y="5373215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894" y="2501022"/>
            <a:ext cx="14573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59" y="4077072"/>
            <a:ext cx="14573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75712"/>
            <a:ext cx="14573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484660" y="980728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0224" y="4280609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106" y="2501021"/>
            <a:ext cx="14573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052046" y="5373216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68070" y="425503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96732" y="3926730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9432" y="2555299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73466" y="434424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73362" y="5157192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92412" y="1179623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2011" y="2995374"/>
            <a:ext cx="607860" cy="10926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ru-RU" sz="65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4099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0297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The 2</a:t>
            </a:r>
            <a:r>
              <a:rPr lang="en-US" b="1" baseline="30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nd</a:t>
            </a:r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room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05" y="908720"/>
            <a:ext cx="8928992" cy="4525963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10+1</a:t>
            </a:r>
            <a:endParaRPr lang="en-US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marL="0" indent="0">
              <a:buNone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26-19</a:t>
            </a:r>
            <a:endParaRPr lang="en-US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marL="0" indent="0">
              <a:buNone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68-59</a:t>
            </a:r>
            <a:endParaRPr lang="en-US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5+1</a:t>
            </a:r>
            <a:endParaRPr lang="en-US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marL="0" indent="0">
              <a:buNone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100-98</a:t>
            </a:r>
            <a:endParaRPr lang="en-US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75-63</a:t>
            </a:r>
            <a:endParaRPr lang="en-US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marL="0" indent="0">
              <a:buNone/>
            </a:pPr>
            <a:endParaRPr lang="ru-RU" sz="2500" dirty="0" smtClean="0">
              <a:solidFill>
                <a:srgbClr val="00206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ru-RU" sz="2500" dirty="0" smtClean="0">
                <a:solidFill>
                  <a:srgbClr val="00206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66-56</a:t>
            </a:r>
          </a:p>
          <a:p>
            <a:endParaRPr lang="ru-RU" sz="25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34489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-38186"/>
            <a:ext cx="50405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655258"/>
            <a:ext cx="1666875" cy="1178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197" y="476672"/>
            <a:ext cx="2438779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931" y="5013176"/>
            <a:ext cx="1244402" cy="1244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165" y="1772816"/>
            <a:ext cx="1682096" cy="190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8869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168352" cy="322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42" y="3789040"/>
            <a:ext cx="2150908" cy="289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564" y="178495"/>
            <a:ext cx="2987203" cy="3005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767" y="4005064"/>
            <a:ext cx="2388067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215" y="365428"/>
            <a:ext cx="2934785" cy="2631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199" y="2852936"/>
            <a:ext cx="3055016" cy="3456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473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926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-38186"/>
            <a:ext cx="50405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2483768" y="548680"/>
            <a:ext cx="1584176" cy="1152128"/>
          </a:xfrm>
          <a:prstGeom prst="cloud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Выноска-облако 2"/>
          <p:cNvSpPr/>
          <p:nvPr/>
        </p:nvSpPr>
        <p:spPr>
          <a:xfrm>
            <a:off x="3059832" y="4941168"/>
            <a:ext cx="1512168" cy="1152128"/>
          </a:xfrm>
          <a:prstGeom prst="cloud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Выноска-облако 3"/>
          <p:cNvSpPr/>
          <p:nvPr/>
        </p:nvSpPr>
        <p:spPr>
          <a:xfrm>
            <a:off x="4095208" y="872716"/>
            <a:ext cx="1728192" cy="1656184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959304" y="3731809"/>
            <a:ext cx="1224136" cy="1224136"/>
          </a:xfrm>
          <a:prstGeom prst="cloudCallou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-облако 5"/>
          <p:cNvSpPr/>
          <p:nvPr/>
        </p:nvSpPr>
        <p:spPr>
          <a:xfrm>
            <a:off x="2503806" y="2763810"/>
            <a:ext cx="1332148" cy="1262322"/>
          </a:xfrm>
          <a:prstGeom prst="cloud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1821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114</Words>
  <Application>Microsoft Office PowerPoint</Application>
  <PresentationFormat>Экран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The 1st room</vt:lpstr>
      <vt:lpstr>Презентация PowerPoint</vt:lpstr>
      <vt:lpstr>The 2nd room</vt:lpstr>
      <vt:lpstr>Презентация PowerPoint</vt:lpstr>
      <vt:lpstr>Презентация PowerPoint</vt:lpstr>
      <vt:lpstr>Презентация PowerPoint</vt:lpstr>
      <vt:lpstr>Презентация PowerPoint</vt:lpstr>
      <vt:lpstr>The 5th room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6</cp:revision>
  <dcterms:created xsi:type="dcterms:W3CDTF">2022-05-25T02:23:39Z</dcterms:created>
  <dcterms:modified xsi:type="dcterms:W3CDTF">2022-05-25T03:37:32Z</dcterms:modified>
</cp:coreProperties>
</file>