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60" r:id="rId3"/>
    <p:sldId id="261" r:id="rId4"/>
    <p:sldId id="287" r:id="rId5"/>
    <p:sldId id="258" r:id="rId6"/>
    <p:sldId id="285" r:id="rId7"/>
    <p:sldId id="259" r:id="rId8"/>
    <p:sldId id="271" r:id="rId9"/>
    <p:sldId id="262" r:id="rId10"/>
    <p:sldId id="289" r:id="rId11"/>
    <p:sldId id="270" r:id="rId12"/>
    <p:sldId id="266" r:id="rId13"/>
    <p:sldId id="286" r:id="rId14"/>
    <p:sldId id="288" r:id="rId15"/>
    <p:sldId id="272" r:id="rId16"/>
    <p:sldId id="276" r:id="rId17"/>
    <p:sldId id="274" r:id="rId18"/>
    <p:sldId id="275" r:id="rId19"/>
    <p:sldId id="277" r:id="rId20"/>
    <p:sldId id="278" r:id="rId21"/>
    <p:sldId id="279" r:id="rId22"/>
    <p:sldId id="280" r:id="rId23"/>
    <p:sldId id="281" r:id="rId24"/>
    <p:sldId id="273" r:id="rId25"/>
    <p:sldId id="257" r:id="rId26"/>
    <p:sldId id="283" r:id="rId27"/>
    <p:sldId id="282" r:id="rId28"/>
    <p:sldId id="291" r:id="rId29"/>
    <p:sldId id="284" r:id="rId30"/>
    <p:sldId id="290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F9900"/>
    <a:srgbClr val="0000FF"/>
    <a:srgbClr val="FF5050"/>
    <a:srgbClr val="800000"/>
    <a:srgbClr val="CCE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95CF3C-5AF7-4513-824C-9157EF116C05}" type="datetimeFigureOut">
              <a:rPr lang="ru-RU" smtClean="0"/>
              <a:pPr/>
              <a:t>12.04.2023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23AEF6-6D58-4DAA-BAD2-E2F0C2532D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8712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23AEF6-6D58-4DAA-BAD2-E2F0C2532D3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1561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E9C8B-33AD-4F0F-9800-6F075D9E1C73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BB7FA-2B8A-4525-AF8A-C3FF3A7C5BA9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10809-523C-4972-920D-5C26FA87115E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BB3C8-2B10-40D2-A4C0-831F794CA857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B5F6A-701B-4FC0-BABA-D0B9FE4D9B99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DE9FB-CD73-46D4-A391-02F655A0FABB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E3257-4ACA-40D9-A216-2AC9AF9032CF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E3849-55DB-43DF-88D5-D2A5F25F6848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34D8F-DD7F-4E42-89F6-3FE73F74843F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66B11-3A8A-48BA-94EF-D81E3BB01118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C8B1-EAC8-41F8-AA70-CF753AA549BE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95D75-4B54-4BF7-91F9-112680BE2A7F}" type="datetime1">
              <a:rPr lang="ru-RU" smtClean="0"/>
              <a:pPr/>
              <a:t>12.04.2023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49EBB2-CF72-4A29-8DE5-0150BB64D1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video-192293754_456239017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&#1057;&#1090;&#1088;&#1091;&#1081;&#1089;&#1082;&#1080;&#1077;%20&#1053;&#1080;&#1082;&#1086;&#1083;&#1072;&#1081;%20&#1045;&#1088;&#1077;&#1084;&#1077;&#1077;&#1074;&#1080;&#1095;%20&#1080;%20&#1040;&#1083;&#1077;&#1082;&#1089;&#1072;&#1085;&#1076;&#1088;&#1072;%20&#1055;&#1077;&#1090;&#1088;&#1086;&#1074;&#1085;&#1072;.pptx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s://yandex.ru/video/preview/5264481768318258916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P_8lulNOoNA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5517232"/>
            <a:ext cx="6444208" cy="960512"/>
          </a:xfrm>
        </p:spPr>
        <p:txBody>
          <a:bodyPr>
            <a:normAutofit fontScale="92500" lnSpcReduction="10000"/>
          </a:bodyPr>
          <a:lstStyle/>
          <a:p>
            <a:r>
              <a:rPr lang="ru-RU" sz="2600" b="1" dirty="0" smtClean="0">
                <a:solidFill>
                  <a:srgbClr val="0070C0"/>
                </a:solidFill>
              </a:rPr>
              <a:t>Подготовила: учитель географии и ИКМК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             </a:t>
            </a:r>
            <a:r>
              <a:rPr lang="ru-RU" sz="3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ПРОКИНА  Л.В.</a:t>
            </a:r>
            <a:endParaRPr lang="ru-RU" sz="3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1124744"/>
            <a:ext cx="27340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Викторина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988840"/>
            <a:ext cx="9213701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7200" b="1" cap="all" spc="0" dirty="0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Decorlz" pitchFamily="2" charset="0"/>
              </a:rPr>
              <a:t>«Люби  и  знай </a:t>
            </a:r>
          </a:p>
          <a:p>
            <a:pPr algn="ctr"/>
            <a:r>
              <a:rPr lang="ru-RU" sz="7200" b="1" cap="all" spc="0" dirty="0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Decorlz" pitchFamily="2" charset="0"/>
              </a:rPr>
              <a:t>родной  свой  </a:t>
            </a:r>
          </a:p>
          <a:p>
            <a:pPr algn="ctr"/>
            <a:r>
              <a:rPr lang="ru-RU" sz="7200" b="1" cap="all" spc="0" dirty="0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Decorlz" pitchFamily="2" charset="0"/>
              </a:rPr>
              <a:t>край!»</a:t>
            </a:r>
            <a:endParaRPr lang="ru-RU" sz="7200" b="1" cap="all" spc="0" dirty="0">
              <a:ln/>
              <a:solidFill>
                <a:srgbClr val="0000FF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Decorlz" pitchFamily="2" charset="0"/>
            </a:endParaRPr>
          </a:p>
        </p:txBody>
      </p:sp>
      <p:pic>
        <p:nvPicPr>
          <p:cNvPr id="16388" name="Picture 4" descr="https://im0-tub-ru.yandex.net/i?id=4db3d4462cbee951d35d32e7f18d698d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"/>
            <a:ext cx="4572000" cy="522025"/>
          </a:xfrm>
          <a:prstGeom prst="rect">
            <a:avLst/>
          </a:prstGeom>
          <a:noFill/>
        </p:spPr>
      </p:pic>
      <p:pic>
        <p:nvPicPr>
          <p:cNvPr id="11" name="Picture 4" descr="https://im0-tub-ru.yandex.net/i?id=4db3d4462cbee951d35d32e7f18d698d-l&amp;n=13"/>
          <p:cNvPicPr>
            <a:picLocks noChangeAspect="1" noChangeArrowheads="1"/>
          </p:cNvPicPr>
          <p:nvPr/>
        </p:nvPicPr>
        <p:blipFill>
          <a:blip r:embed="rId2" cstate="print"/>
          <a:srcRect l="1460"/>
          <a:stretch>
            <a:fillRect/>
          </a:stretch>
        </p:blipFill>
        <p:spPr bwMode="auto">
          <a:xfrm>
            <a:off x="4499992" y="0"/>
            <a:ext cx="4644008" cy="529760"/>
          </a:xfrm>
          <a:prstGeom prst="rect">
            <a:avLst/>
          </a:prstGeom>
          <a:noFill/>
        </p:spPr>
      </p:pic>
      <p:pic>
        <p:nvPicPr>
          <p:cNvPr id="12" name="Picture 4" descr="https://im0-tub-ru.yandex.net/i?id=4db3d4462cbee951d35d32e7f18d698d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35975"/>
            <a:ext cx="4572000" cy="522025"/>
          </a:xfrm>
          <a:prstGeom prst="rect">
            <a:avLst/>
          </a:prstGeom>
          <a:noFill/>
        </p:spPr>
      </p:pic>
      <p:pic>
        <p:nvPicPr>
          <p:cNvPr id="13" name="Picture 4" descr="https://im0-tub-ru.yandex.net/i?id=4db3d4462cbee951d35d32e7f18d698d-l&amp;n=13"/>
          <p:cNvPicPr>
            <a:picLocks noChangeAspect="1" noChangeArrowheads="1"/>
          </p:cNvPicPr>
          <p:nvPr/>
        </p:nvPicPr>
        <p:blipFill>
          <a:blip r:embed="rId2" cstate="print"/>
          <a:srcRect l="1460"/>
          <a:stretch>
            <a:fillRect/>
          </a:stretch>
        </p:blipFill>
        <p:spPr bwMode="auto">
          <a:xfrm>
            <a:off x="4499992" y="6328240"/>
            <a:ext cx="4644008" cy="52976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95536" y="404664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00FF"/>
                </a:solidFill>
                <a:latin typeface="Adventure" pitchFamily="2" charset="0"/>
              </a:rPr>
              <a:t>Знатоки краеведения</a:t>
            </a:r>
            <a:endParaRPr lang="ru-RU" sz="6000" dirty="0">
              <a:solidFill>
                <a:srgbClr val="0000FF"/>
              </a:solidFill>
              <a:latin typeface="Adventure" pitchFamily="2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5405" r="2568" b="3908"/>
          <a:stretch>
            <a:fillRect/>
          </a:stretch>
        </p:blipFill>
        <p:spPr bwMode="auto">
          <a:xfrm>
            <a:off x="-1" y="1412776"/>
            <a:ext cx="9144001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vk.com/video-192293754_456239017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вард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4129088" cy="624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WordArt 6"/>
          <p:cNvSpPr>
            <a:spLocks noChangeArrowheads="1" noChangeShapeType="1" noTextEdit="1"/>
          </p:cNvSpPr>
          <p:nvPr/>
        </p:nvSpPr>
        <p:spPr bwMode="auto">
          <a:xfrm>
            <a:off x="5364088" y="620688"/>
            <a:ext cx="26670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Варда</a:t>
            </a:r>
            <a:endParaRPr lang="ru-RU" sz="20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/>
            </a:endParaRPr>
          </a:p>
        </p:txBody>
      </p:sp>
      <p:sp>
        <p:nvSpPr>
          <p:cNvPr id="15364" name="Text Box 7"/>
          <p:cNvSpPr txBox="1">
            <a:spLocks noChangeArrowheads="1"/>
          </p:cNvSpPr>
          <p:nvPr/>
        </p:nvSpPr>
        <p:spPr bwMode="auto">
          <a:xfrm>
            <a:off x="5004048" y="1410355"/>
            <a:ext cx="3678560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 b="1" dirty="0" err="1">
                <a:latin typeface="Bookman Old Style" pitchFamily="18" charset="0"/>
              </a:rPr>
              <a:t>Полумифическое</a:t>
            </a:r>
            <a:r>
              <a:rPr lang="ru-RU" altLang="ru-RU" sz="2400" b="1" dirty="0">
                <a:latin typeface="Bookman Old Style" pitchFamily="18" charset="0"/>
              </a:rPr>
              <a:t> </a:t>
            </a:r>
            <a:r>
              <a:rPr lang="ru-RU" altLang="ru-RU" sz="2400" b="1" dirty="0" smtClean="0">
                <a:latin typeface="Bookman Old Style" pitchFamily="18" charset="0"/>
              </a:rPr>
              <a:t>существо.  </a:t>
            </a:r>
            <a:r>
              <a:rPr lang="ru-RU" altLang="ru-RU" sz="2400" b="1" dirty="0">
                <a:latin typeface="Bookman Old Style" pitchFamily="18" charset="0"/>
              </a:rPr>
              <a:t>Х</a:t>
            </a:r>
            <a:r>
              <a:rPr lang="ru-RU" altLang="ru-RU" sz="2400" b="1" dirty="0" smtClean="0">
                <a:latin typeface="Bookman Old Style" pitchFamily="18" charset="0"/>
              </a:rPr>
              <a:t>итрая</a:t>
            </a:r>
            <a:r>
              <a:rPr lang="ru-RU" altLang="ru-RU" sz="2400" b="1" dirty="0">
                <a:latin typeface="Bookman Old Style" pitchFamily="18" charset="0"/>
              </a:rPr>
              <a:t>, злая, завистливая девочка-оборвыш или старое злое существо. Метка на </a:t>
            </a:r>
            <a:r>
              <a:rPr lang="ru-RU" altLang="ru-RU" sz="2400" b="1" dirty="0" smtClean="0">
                <a:latin typeface="Bookman Old Style" pitchFamily="18" charset="0"/>
              </a:rPr>
              <a:t>её спине  </a:t>
            </a:r>
            <a:r>
              <a:rPr lang="ru-RU" altLang="ru-RU" sz="2400" b="1" dirty="0">
                <a:latin typeface="Bookman Old Style" pitchFamily="18" charset="0"/>
              </a:rPr>
              <a:t>указывает на необычность ее происхождения, связь с потусторонними силами. 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2400" b="1" dirty="0">
                <a:latin typeface="Bookman Old Style" pitchFamily="18" charset="0"/>
              </a:rPr>
              <a:t>	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66779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Куйгорож (мок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063"/>
          <a:stretch>
            <a:fillRect/>
          </a:stretch>
        </p:blipFill>
        <p:spPr bwMode="auto">
          <a:xfrm>
            <a:off x="107504" y="116632"/>
            <a:ext cx="3960440" cy="576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1" name="Text Box 6"/>
          <p:cNvSpPr txBox="1">
            <a:spLocks noChangeArrowheads="1"/>
          </p:cNvSpPr>
          <p:nvPr/>
        </p:nvSpPr>
        <p:spPr bwMode="auto">
          <a:xfrm>
            <a:off x="4319464" y="1916832"/>
            <a:ext cx="482453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 dirty="0">
                <a:latin typeface="+mj-lt"/>
              </a:rPr>
              <a:t>Персонаж, получивший в народе неоднозначную оценку. По преданиям мордвы, обитает в крестьянском доме, и видеть его может только владелец жилища. Рождается </a:t>
            </a:r>
            <a:r>
              <a:rPr lang="ru-RU" altLang="ru-RU" b="1" dirty="0" smtClean="0">
                <a:latin typeface="+mj-lt"/>
              </a:rPr>
              <a:t>он </a:t>
            </a:r>
            <a:r>
              <a:rPr lang="ru-RU" altLang="ru-RU" b="1" dirty="0">
                <a:latin typeface="+mj-lt"/>
              </a:rPr>
              <a:t>необычным </a:t>
            </a:r>
            <a:r>
              <a:rPr lang="ru-RU" altLang="ru-RU" b="1" dirty="0" smtClean="0">
                <a:latin typeface="+mj-lt"/>
              </a:rPr>
              <a:t>способом: </a:t>
            </a:r>
            <a:r>
              <a:rPr lang="ru-RU" altLang="ru-RU" b="1" dirty="0">
                <a:latin typeface="+mj-lt"/>
              </a:rPr>
              <a:t>из совиного яйца, высиживается </a:t>
            </a:r>
            <a:r>
              <a:rPr lang="ru-RU" altLang="ru-RU" b="1" dirty="0" smtClean="0">
                <a:latin typeface="+mj-lt"/>
              </a:rPr>
              <a:t>хозяевами.  </a:t>
            </a:r>
            <a:endParaRPr lang="ru-RU" altLang="ru-RU" b="1" dirty="0">
              <a:latin typeface="+mj-lt"/>
            </a:endParaRPr>
          </a:p>
        </p:txBody>
      </p:sp>
      <p:sp>
        <p:nvSpPr>
          <p:cNvPr id="12292" name="WordArt 7"/>
          <p:cNvSpPr>
            <a:spLocks noChangeArrowheads="1" noChangeShapeType="1" noTextEdit="1"/>
          </p:cNvSpPr>
          <p:nvPr/>
        </p:nvSpPr>
        <p:spPr bwMode="auto">
          <a:xfrm>
            <a:off x="4932040" y="260648"/>
            <a:ext cx="38100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Куйгорож</a:t>
            </a:r>
            <a:r>
              <a:rPr lang="ru-RU" sz="2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 – гном,</a:t>
            </a:r>
            <a:endParaRPr lang="ru-RU" sz="24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/>
            </a:endParaRPr>
          </a:p>
          <a:p>
            <a:pPr algn="ctr"/>
            <a:r>
              <a:rPr lang="ru-RU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покровитель</a:t>
            </a:r>
          </a:p>
          <a:p>
            <a:pPr algn="ctr"/>
            <a:r>
              <a:rPr lang="ru-RU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богатства.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319464" y="3645024"/>
            <a:ext cx="4824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Наделён фантастической силой, исполняет любое желание своего владельца. Постоянно требует работы и выполняет её очень быстро. При отсутствии занятия может уничтожить всё сделанное и даже убить хозяина. Чтобы такое не случилось, необходимо поручить ему невыполнимое задание: свить верёвку из песка, вычерпать воду из реки и т. д.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5949280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Этого он не в состоянии выполнить и от стыда покидает своего хозяина, ищет другого. Но при этом с собой он уносит все имущество и деньги, которые наносил. </a:t>
            </a:r>
            <a:endParaRPr lang="ru-RU" b="1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220072" y="-99392"/>
            <a:ext cx="3955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´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91249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m0-tub-ru.yandex.net/i?id=79039b76dd4db840a3fbded121c221df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27584" y="1988840"/>
            <a:ext cx="7356501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3810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ОБО ВСЁМ</a:t>
            </a:r>
          </a:p>
          <a:p>
            <a:pPr algn="ctr"/>
            <a:r>
              <a:rPr lang="ru-RU" sz="9600" b="1" spc="50" dirty="0" smtClean="0">
                <a:ln w="3810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ПОНЕМНОГУ</a:t>
            </a:r>
            <a:endParaRPr lang="ru-RU" sz="9600" b="1" cap="none" spc="50" dirty="0">
              <a:ln w="3810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https://im0-tub-ru.yandex.net/i?id=da72b08d3b0da8501ddceb319b064e58-l&amp;n=13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7" name="Круглая лента лицом вверх 6"/>
          <p:cNvSpPr/>
          <p:nvPr/>
        </p:nvSpPr>
        <p:spPr>
          <a:xfrm>
            <a:off x="395536" y="2780928"/>
            <a:ext cx="8496944" cy="1944216"/>
          </a:xfrm>
          <a:prstGeom prst="ellipseRibbon2">
            <a:avLst>
              <a:gd name="adj1" fmla="val 30648"/>
              <a:gd name="adj2" fmla="val 70257"/>
              <a:gd name="adj3" fmla="val 15612"/>
            </a:avLst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corlz" pitchFamily="2" charset="0"/>
              </a:rPr>
              <a:t>  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corlz" pitchFamily="2" charset="0"/>
              </a:rPr>
              <a:t>Моя малая, 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corlz" pitchFamily="2" charset="0"/>
              </a:rPr>
              <a:t>       малая Родина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ecorlz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Год основания  первого поселения на месте современной Рузаевки.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492896"/>
            <a:ext cx="8712968" cy="3345235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sz="4400" b="1" dirty="0" smtClean="0"/>
              <a:t>А. 1631 г.      Б. 1741г.       В. 1917г.</a:t>
            </a:r>
            <a:r>
              <a:rPr lang="ru-RU" dirty="0" smtClean="0"/>
              <a:t>  </a:t>
            </a:r>
          </a:p>
          <a:p>
            <a:endParaRPr lang="ru-RU" dirty="0"/>
          </a:p>
        </p:txBody>
      </p:sp>
      <p:pic>
        <p:nvPicPr>
          <p:cNvPr id="31746" name="Picture 2" descr="https://im0-tub-ru.yandex.net/i?id=778fe2a51e020537cf94402b89977a84-sr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3429000"/>
            <a:ext cx="4224469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Как звали поэта?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5"/>
            <a:ext cx="9144000" cy="288032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 имении </a:t>
            </a:r>
            <a:r>
              <a:rPr lang="ru-RU" sz="2800" dirty="0" err="1" smtClean="0"/>
              <a:t>Струйских</a:t>
            </a:r>
            <a:r>
              <a:rPr lang="ru-RU" sz="2800" dirty="0" smtClean="0"/>
              <a:t> 30 августа 1804 года родился известный поэт. Его мать Аграфена Ивановна Федорова была крепостной крестьянкой.  Фактическим отцом – Леонтий Николаевич </a:t>
            </a:r>
            <a:r>
              <a:rPr lang="ru-RU" sz="2800" dirty="0" err="1" smtClean="0"/>
              <a:t>Струйский</a:t>
            </a:r>
            <a:r>
              <a:rPr lang="ru-RU" sz="2800" dirty="0" smtClean="0"/>
              <a:t>. </a:t>
            </a:r>
            <a:endParaRPr lang="ru-RU" sz="2800" dirty="0"/>
          </a:p>
        </p:txBody>
      </p:sp>
      <p:pic>
        <p:nvPicPr>
          <p:cNvPr id="34818" name="Picture 2" descr="https://im0-tub-ru.yandex.net/i?id=63c6bfa4601e478844504d2c7e37710d-l&amp;n=13"/>
          <p:cNvPicPr>
            <a:picLocks noChangeAspect="1" noChangeArrowheads="1"/>
          </p:cNvPicPr>
          <p:nvPr/>
        </p:nvPicPr>
        <p:blipFill>
          <a:blip r:embed="rId2" cstate="print"/>
          <a:srcRect t="13527"/>
          <a:stretch>
            <a:fillRect/>
          </a:stretch>
        </p:blipFill>
        <p:spPr bwMode="auto">
          <a:xfrm>
            <a:off x="2781623" y="4077072"/>
            <a:ext cx="6362377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791072" y="2564904"/>
            <a:ext cx="78853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А.  Александр Иванович Полежаев;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Б.  Александр Сергеевич Пушкин;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В.  Сергей Александрович Есенин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21" name="Picture 5" descr="https://im0-tub-ru.yandex.net/i?id=0c77a59d1cf4441fe12733ea338fb303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22304"/>
            <a:ext cx="2434157" cy="2835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36104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Кто этот человек?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Участник революционного движения в России, машинист Московско-Казанской ж. д., эсер.  Во время Революции 1905–07 член стачечного комитета Московско-Казанской ж. д., член центрального бюро союза железнодорожников, руководитель боевой дружины. Арестован в Люберцах, в числе других рабочих расстрелян карателями. </a:t>
            </a:r>
          </a:p>
          <a:p>
            <a:r>
              <a:rPr lang="ru-RU" dirty="0" smtClean="0"/>
              <a:t>В Рузаевке его именем названа улица                           и культурный центр.</a:t>
            </a:r>
          </a:p>
          <a:p>
            <a:endParaRPr lang="ru-RU" dirty="0"/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5121986"/>
            <a:ext cx="630019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А.     А.П. </a:t>
            </a:r>
            <a:r>
              <a:rPr kumimoji="0" lang="ru-RU" sz="3600" b="1" i="0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Байкузов</a:t>
            </a:r>
            <a:r>
              <a:rPr kumimoji="0" lang="ru-RU" sz="3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Б.     А.И. Юрасов;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В.    А. В. Ухтомский </a:t>
            </a:r>
            <a:endParaRPr kumimoji="0" lang="ru-RU" sz="36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1" name="Picture 3" descr="Alexey Uktoms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3645024"/>
            <a:ext cx="2141905" cy="3104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3. Кем по профессии был Афанасий Петрович </a:t>
            </a:r>
            <a:r>
              <a:rPr lang="ru-RU" b="1" dirty="0" err="1" smtClean="0"/>
              <a:t>Байкузов</a:t>
            </a:r>
            <a:r>
              <a:rPr lang="ru-RU" b="1" dirty="0" smtClean="0"/>
              <a:t> 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40768"/>
            <a:ext cx="8229600" cy="4525963"/>
          </a:xfrm>
        </p:spPr>
        <p:txBody>
          <a:bodyPr/>
          <a:lstStyle/>
          <a:p>
            <a:r>
              <a:rPr lang="ru-RU" dirty="0" smtClean="0"/>
              <a:t>А. Рабочий завода «</a:t>
            </a:r>
            <a:r>
              <a:rPr lang="ru-RU" dirty="0" err="1" smtClean="0"/>
              <a:t>Химмаш</a:t>
            </a:r>
            <a:r>
              <a:rPr lang="ru-RU" dirty="0" smtClean="0"/>
              <a:t>»; </a:t>
            </a:r>
          </a:p>
          <a:p>
            <a:r>
              <a:rPr lang="ru-RU" dirty="0" smtClean="0"/>
              <a:t>Б. Печатник в типографии; </a:t>
            </a:r>
          </a:p>
          <a:p>
            <a:r>
              <a:rPr lang="ru-RU" dirty="0" smtClean="0"/>
              <a:t>В. Машинист паровозного депо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3794" name="Picture 2" descr="https://im0-tub-ru.yandex.net/i?id=8e00b12a76437ad52cf6a792cdd84166-srl&amp;n=13"/>
          <p:cNvPicPr>
            <a:picLocks noChangeAspect="1" noChangeArrowheads="1"/>
          </p:cNvPicPr>
          <p:nvPr/>
        </p:nvPicPr>
        <p:blipFill>
          <a:blip r:embed="rId2" cstate="print"/>
          <a:srcRect l="14988" t="21250" r="11944" b="10000"/>
          <a:stretch>
            <a:fillRect/>
          </a:stretch>
        </p:blipFill>
        <p:spPr bwMode="auto">
          <a:xfrm>
            <a:off x="4644008" y="3140968"/>
            <a:ext cx="2592288" cy="3554240"/>
          </a:xfrm>
          <a:prstGeom prst="rect">
            <a:avLst/>
          </a:prstGeom>
          <a:noFill/>
        </p:spPr>
      </p:pic>
      <p:pic>
        <p:nvPicPr>
          <p:cNvPr id="33796" name="Picture 4" descr="https://im0-tub-ru.yandex.net/i?id=ca6569299e1770d3bf5be34774b79d0d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140968"/>
            <a:ext cx="2774708" cy="3456384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Назовите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мокшанское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село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489654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Дата его основания  относится к 17 веку. В основе его названия лежит  слово, в переводе означающее "мочало", т.к. в селе был развит промысел по заготовке липового луба и изготовления из него мочала. Второе название - </a:t>
            </a:r>
            <a:r>
              <a:rPr lang="ru-RU" dirty="0" err="1" smtClean="0"/>
              <a:t>Богдашкино</a:t>
            </a:r>
            <a:r>
              <a:rPr lang="ru-RU" dirty="0" smtClean="0"/>
              <a:t> - связано с именем одного из первопоселенцев, основателей населенного пункта. </a:t>
            </a:r>
          </a:p>
          <a:p>
            <a:r>
              <a:rPr lang="ru-RU" dirty="0" smtClean="0"/>
              <a:t>Здесь родились народная </a:t>
            </a:r>
          </a:p>
          <a:p>
            <a:pPr>
              <a:buNone/>
            </a:pPr>
            <a:r>
              <a:rPr lang="ru-RU" dirty="0" smtClean="0"/>
              <a:t>    артистка России и Мордовии</a:t>
            </a:r>
          </a:p>
          <a:p>
            <a:pPr>
              <a:buNone/>
            </a:pPr>
            <a:r>
              <a:rPr lang="ru-RU" b="1" dirty="0" smtClean="0"/>
              <a:t>    Мария Антонова</a:t>
            </a:r>
            <a:r>
              <a:rPr lang="ru-RU" dirty="0" smtClean="0"/>
              <a:t>, </a:t>
            </a:r>
          </a:p>
          <a:p>
            <a:r>
              <a:rPr lang="ru-RU" dirty="0" smtClean="0"/>
              <a:t>заслуженная артистка России 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/>
              <a:t>Юлия </a:t>
            </a:r>
            <a:r>
              <a:rPr lang="ru-RU" b="1" dirty="0" err="1" smtClean="0"/>
              <a:t>Учватова</a:t>
            </a:r>
            <a:r>
              <a:rPr lang="ru-RU" b="1" dirty="0" smtClean="0"/>
              <a:t> </a:t>
            </a:r>
          </a:p>
          <a:p>
            <a:r>
              <a:rPr lang="ru-RU" dirty="0" smtClean="0"/>
              <a:t>и др.известные люди.</a:t>
            </a:r>
            <a:endParaRPr lang="ru-RU" dirty="0"/>
          </a:p>
        </p:txBody>
      </p:sp>
      <p:pic>
        <p:nvPicPr>
          <p:cNvPr id="35842" name="Picture 2" descr="https://im0-tub-ru.yandex.net/i?id=f6866e144021939c6f07ad130bbf95d6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3473" y="3356992"/>
            <a:ext cx="4440527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008112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9036496" cy="4525963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развивать </a:t>
            </a:r>
            <a:r>
              <a:rPr lang="ru-RU" sz="3600" b="1" dirty="0"/>
              <a:t>интерес у детей к своему родному краю, к его прошлому;</a:t>
            </a:r>
          </a:p>
          <a:p>
            <a:r>
              <a:rPr lang="ru-RU" sz="3600" b="1" dirty="0" smtClean="0"/>
              <a:t>систематизировать </a:t>
            </a:r>
            <a:r>
              <a:rPr lang="ru-RU" sz="3600" b="1" dirty="0"/>
              <a:t>сведения </a:t>
            </a:r>
            <a:r>
              <a:rPr lang="ru-RU" sz="3600" b="1" dirty="0" smtClean="0"/>
              <a:t>об истории, географии, природе Республики Мордовия, мифологии мордовского народа;</a:t>
            </a:r>
          </a:p>
          <a:p>
            <a:r>
              <a:rPr lang="ru-RU" sz="3600" b="1" dirty="0" smtClean="0"/>
              <a:t>формировать </a:t>
            </a:r>
            <a:r>
              <a:rPr lang="ru-RU" sz="3600" b="1" dirty="0"/>
              <a:t>у учащихся общечеловеческие ценности мира природы, общества и человека.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5808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5.Кто по профессии А. Н. Куликова?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3928" y="1052737"/>
            <a:ext cx="5040560" cy="396044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Вот уже четыре десятилетия звучит голос  А. Н. Куликовой на сценах, по радио и телевидению. Александра Николаевна верой и правдой служит своим искусством народу, который вырастил и воспитал ее. В 2003 году ей присвоено звание «Почетный гражданин Рузаевки».</a:t>
            </a:r>
            <a:endParaRPr lang="ru-RU" b="1" dirty="0"/>
          </a:p>
        </p:txBody>
      </p:sp>
      <p:pic>
        <p:nvPicPr>
          <p:cNvPr id="36868" name="Picture 4" descr="https://im0-tub-ru.yandex.net/i?id=ada9b5d5938a96fe532e814e275e49a5-sr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4100795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572000" y="4869160"/>
            <a:ext cx="308244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А. диктор;        </a:t>
            </a:r>
          </a:p>
          <a:p>
            <a:r>
              <a:rPr lang="ru-RU" sz="3600" b="1" dirty="0" smtClean="0"/>
              <a:t>Б. певица;       </a:t>
            </a:r>
          </a:p>
          <a:p>
            <a:r>
              <a:rPr lang="ru-RU" sz="3600" b="1" dirty="0" smtClean="0"/>
              <a:t>В. актриса</a:t>
            </a:r>
            <a:endParaRPr lang="ru-RU" sz="3600" b="1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Назовите  село.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52536" y="764704"/>
            <a:ext cx="6336704" cy="3888432"/>
          </a:xfrm>
        </p:spPr>
        <p:txBody>
          <a:bodyPr>
            <a:normAutofit fontScale="62500" lnSpcReduction="20000"/>
          </a:bodyPr>
          <a:lstStyle/>
          <a:p>
            <a:r>
              <a:rPr lang="ru-RU" sz="4500" b="1" dirty="0" smtClean="0"/>
              <a:t>Это русское село в 22 км от Рузаевки в "Списке населенных мест  Пензенской губернии" (1896г.)  упоминалось как "заштатный город  из 602 дворов </a:t>
            </a:r>
            <a:r>
              <a:rPr lang="ru-RU" sz="4500" b="1" dirty="0" err="1" smtClean="0"/>
              <a:t>Инсарского</a:t>
            </a:r>
            <a:r>
              <a:rPr lang="ru-RU" sz="4500" b="1" dirty="0" smtClean="0"/>
              <a:t> уезда".  Основано в 1638-1641 годах как опорный пункт (острог)  на юго-восточной границе Российского государства. Сохранились остатки  земляных валов, являвшиеся сторожевыми засечными чертами.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4581128"/>
            <a:ext cx="91440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b="1" dirty="0" smtClean="0"/>
              <a:t>Документы также свидетельствуют, что в его окрестностях  обнаружились залежи ценных керамических глин, что дало возможность бурному развитию гончарного ремесла. Только в 1883 году населенный пункт «разжаловали» и он вновь становится селом.</a:t>
            </a:r>
            <a:endParaRPr lang="ru-RU" sz="2700" b="1" dirty="0"/>
          </a:p>
        </p:txBody>
      </p:sp>
      <p:pic>
        <p:nvPicPr>
          <p:cNvPr id="37890" name="Picture 2" descr="https://im0-tub-ru.yandex.net/i?id=65d01eccb12208f3f3074030c5a5ce1f-srl&amp;n=13"/>
          <p:cNvPicPr>
            <a:picLocks noChangeAspect="1" noChangeArrowheads="1"/>
          </p:cNvPicPr>
          <p:nvPr/>
        </p:nvPicPr>
        <p:blipFill>
          <a:blip r:embed="rId2" cstate="print"/>
          <a:srcRect l="17021" t="12766" r="6383" b="25532"/>
          <a:stretch>
            <a:fillRect/>
          </a:stretch>
        </p:blipFill>
        <p:spPr bwMode="auto">
          <a:xfrm>
            <a:off x="5925987" y="836712"/>
            <a:ext cx="3218013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Какое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еще звание имел Ф.К.Андрианов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12777"/>
            <a:ext cx="5724128" cy="4176464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Заслуженный писатель республики Мордовия, фронтовик, кавалер ордена Ленина. В 2004 году Федору Константиновичу Андрианову присвоено звание «Народный писатель Мордовии». К его произведениям принадлежат такие знаменитые как: «Вижу зеленый», «Память», «Мера вины твоей» и многие другие, оставившие большое впечатление в сердцах читателей.</a:t>
            </a:r>
            <a:endParaRPr lang="ru-RU" b="1" dirty="0"/>
          </a:p>
        </p:txBody>
      </p:sp>
      <p:pic>
        <p:nvPicPr>
          <p:cNvPr id="38914" name="Picture 2" descr="https://im0-tub-ru.yandex.net/i?id=665fc49dba88fb8474446d480bd818b4-sr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5392" y="1412776"/>
            <a:ext cx="3498608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07504" y="5013176"/>
            <a:ext cx="67322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А. заслуженный учитель; </a:t>
            </a:r>
          </a:p>
          <a:p>
            <a:r>
              <a:rPr lang="ru-RU" sz="3600" b="1" dirty="0" smtClean="0"/>
              <a:t>Б. почетный железнодорожник; </a:t>
            </a:r>
          </a:p>
          <a:p>
            <a:r>
              <a:rPr lang="ru-RU" sz="3600" b="1" dirty="0" smtClean="0"/>
              <a:t>В. Народный артист</a:t>
            </a:r>
            <a:endParaRPr lang="ru-RU" sz="3600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Назовите  село.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80528" y="980729"/>
            <a:ext cx="5184576" cy="3888432"/>
          </a:xfrm>
        </p:spPr>
        <p:txBody>
          <a:bodyPr>
            <a:normAutofit/>
          </a:bodyPr>
          <a:lstStyle/>
          <a:p>
            <a:r>
              <a:rPr lang="ru-RU" b="1" dirty="0" smtClean="0"/>
              <a:t>Русское село в 8 км от Рузаевки. История его тесно переплетается с </a:t>
            </a:r>
            <a:r>
              <a:rPr lang="ru-RU" b="1" dirty="0" err="1" smtClean="0"/>
              <a:t>Параскево-Вознесенским</a:t>
            </a:r>
            <a:r>
              <a:rPr lang="ru-RU" b="1" dirty="0" smtClean="0"/>
              <a:t> женским монастырем, построенном ещё в 1866-1884 гг. </a:t>
            </a:r>
          </a:p>
        </p:txBody>
      </p:sp>
      <p:pic>
        <p:nvPicPr>
          <p:cNvPr id="39938" name="Picture 2" descr="https://im0-tub-ru.yandex.net/i?id=c19500cb5c29621524ba201c9f4b7295-l&amp;n=13"/>
          <p:cNvPicPr>
            <a:picLocks noChangeAspect="1" noChangeArrowheads="1"/>
          </p:cNvPicPr>
          <p:nvPr/>
        </p:nvPicPr>
        <p:blipFill>
          <a:blip r:embed="rId2" cstate="print"/>
          <a:srcRect l="16048" t="12329" r="11317" b="8219"/>
          <a:stretch>
            <a:fillRect/>
          </a:stretch>
        </p:blipFill>
        <p:spPr bwMode="auto">
          <a:xfrm>
            <a:off x="4716016" y="1052736"/>
            <a:ext cx="4342882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79512" y="4509120"/>
            <a:ext cx="88569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Во время ВОВ, прямо на территории монастыря,  была дислоцирована воинская часть медицинского направления,  являвшаяся  филиалом центрального  военного  склада, которая функционирует и в наше время.</a:t>
            </a:r>
            <a:endParaRPr lang="ru-RU" sz="2800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80424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9.Кому посвящен памятник «Чёрный тюльпан»?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84784"/>
            <a:ext cx="6156176" cy="537321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В Рузаевке есть памятник, который называется «Черный тюльпан». Есть версия, что памятник нарисовала девочка-школьница. Три колонны, символизирующие самолет — тот самый «черный тюльпан»,  который возит «груз  200».  Наверху — колокол,  как напоминание потомкам — «помните нас», а внизу — чаша черного тюльпана.</a:t>
            </a:r>
            <a:endParaRPr lang="ru-RU" b="1" dirty="0"/>
          </a:p>
        </p:txBody>
      </p:sp>
      <p:pic>
        <p:nvPicPr>
          <p:cNvPr id="30724" name="Picture 4" descr="https://im0-tub-ru.yandex.net/i?id=874313b2eefb6e1e139dff37e85e5fae-sr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90800" y="295639"/>
            <a:ext cx="2853200" cy="6562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upload.wikimedia.org/wikipedia/commons/thumb/2/25/FD20-2697_Kurgan.JPG/1280px-FD20-2697_Kurg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05063"/>
            <a:ext cx="4214932" cy="2852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14300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Во многих городах России на привокзальной площади можно увидеть памятники-паровозы.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 Какой из этих памятников находится в Рузаевке?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s://upload.wikimedia.org/wikipedia/commons/thumb/1/10/%D0%9F%D0%B0%D1%80%D0%BE%D0%B2%D0%BE%D0%B7_9%D0%9F-504_%28%D0%9D%D0%B8%D0%B6%D0%BD%D0%B8%D0%B9_%D0%A2%D0%B0%D0%B3%D0%B8%D0%BB%29.jpg/200px-%D0%9F%D0%B0%D1%80%D0%BE%D0%B2%D0%BE%D0%B7_9%D0%9F-504_%28%D0%9D%D0%B8%D0%B6%D0%BD%D0%B8%D0%B9_%D0%A2%D0%B0%D0%B3%D0%B8%D0%BB%29.jpg"/>
          <p:cNvPicPr>
            <a:picLocks noChangeAspect="1" noChangeArrowheads="1"/>
          </p:cNvPicPr>
          <p:nvPr/>
        </p:nvPicPr>
        <p:blipFill>
          <a:blip r:embed="rId3" cstate="print"/>
          <a:srcRect b="11748"/>
          <a:stretch>
            <a:fillRect/>
          </a:stretch>
        </p:blipFill>
        <p:spPr bwMode="auto">
          <a:xfrm>
            <a:off x="539552" y="1412775"/>
            <a:ext cx="3995936" cy="26095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0" y="1412776"/>
            <a:ext cx="2483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Нижний Тагил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0" name="Picture 6" descr="https://upload.wikimedia.org/wikipedia/commons/thumb/e/ef/L5122.JPG/1280px-L51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970976"/>
            <a:ext cx="4211961" cy="2887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6983760" y="6237312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Ярославль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6237312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Курган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6" name="Picture 12" descr="http://s3.fotokto.ru/photo/full/494/494846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86153" y="1340768"/>
            <a:ext cx="4081783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4644008" y="1484784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Рузаевка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16" y="0"/>
            <a:ext cx="9145016" cy="177281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11.</a:t>
            </a:r>
            <a:r>
              <a:rPr lang="ru-RU" sz="2000" b="1" dirty="0" smtClean="0"/>
              <a:t>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Искусствоведы назвали ее самой красивой  женщиной ХVIII века, "русской Джокондой". Её судьба была удивительной. Воспитала восьмерых детей. Вела большое хозяйство. Жила во дворце, созданном по проекту Растрелли. Молилась в храме Святой Троицы  архитектора Баженова. Ее красоту запечатлел известный художник, писавший картины коронованных особ.          Но  какое отношение она имеет к нашему мероприятию?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26744" y="3645024"/>
            <a:ext cx="4932040" cy="22204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Ее глаза – как два тумана,</a:t>
            </a:r>
          </a:p>
          <a:p>
            <a:pPr>
              <a:buNone/>
            </a:pPr>
            <a:r>
              <a:rPr lang="ru-RU" sz="2800" b="1" dirty="0" smtClean="0"/>
              <a:t>Полуулыбка, </a:t>
            </a:r>
            <a:r>
              <a:rPr lang="ru-RU" sz="2800" b="1" dirty="0" err="1" smtClean="0"/>
              <a:t>полуплач</a:t>
            </a:r>
            <a:r>
              <a:rPr lang="ru-RU" sz="2800" b="1" dirty="0" smtClean="0"/>
              <a:t>,</a:t>
            </a:r>
          </a:p>
          <a:p>
            <a:pPr>
              <a:buNone/>
            </a:pPr>
            <a:r>
              <a:rPr lang="ru-RU" sz="2800" b="1" dirty="0" smtClean="0"/>
              <a:t>Ее глаза – как два обмана,</a:t>
            </a:r>
          </a:p>
          <a:p>
            <a:pPr>
              <a:buNone/>
            </a:pPr>
            <a:r>
              <a:rPr lang="ru-RU" sz="2800" b="1" dirty="0" smtClean="0"/>
              <a:t>Покрытых мглою неудач…</a:t>
            </a:r>
          </a:p>
          <a:p>
            <a:endParaRPr lang="ru-RU" dirty="0"/>
          </a:p>
        </p:txBody>
      </p:sp>
      <p:pic>
        <p:nvPicPr>
          <p:cNvPr id="41986" name="Picture 2" descr="https://im0-tub-ru.yandex.net/i?id=a2b164f56d78f6e85b997bfa579654e5-l&amp;n=13">
            <a:hlinkClick r:id="rId2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9448"/>
            <a:ext cx="3813364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779912" y="1916832"/>
            <a:ext cx="55446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Ты помнишь, как из тьмы былого,</a:t>
            </a:r>
          </a:p>
          <a:p>
            <a:r>
              <a:rPr lang="ru-RU" sz="2800" b="1" dirty="0" smtClean="0"/>
              <a:t>Едва закутана в атлас,</a:t>
            </a:r>
          </a:p>
          <a:p>
            <a:r>
              <a:rPr lang="ru-RU" sz="2800" b="1" dirty="0" smtClean="0"/>
              <a:t>С портрета </a:t>
            </a:r>
            <a:r>
              <a:rPr lang="ru-RU" sz="2800" b="1" dirty="0" err="1" smtClean="0"/>
              <a:t>Рокотова</a:t>
            </a:r>
            <a:r>
              <a:rPr lang="ru-RU" sz="2800" b="1" dirty="0" smtClean="0"/>
              <a:t> снова</a:t>
            </a:r>
          </a:p>
          <a:p>
            <a:r>
              <a:rPr lang="ru-RU" sz="2800" b="1" dirty="0" smtClean="0"/>
              <a:t>Смотрела </a:t>
            </a:r>
            <a:r>
              <a:rPr lang="ru-RU" sz="2800" b="1" dirty="0" err="1" smtClean="0"/>
              <a:t>Струйская</a:t>
            </a:r>
            <a:r>
              <a:rPr lang="ru-RU" sz="2800" b="1" dirty="0" smtClean="0"/>
              <a:t> на нас?</a:t>
            </a: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399584" y="5877272"/>
            <a:ext cx="3744416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Строки из стихотворения Николая Заболоцкого «Портрет»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12. Каково его современное название?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5832648"/>
          </a:xfrm>
        </p:spPr>
        <p:txBody>
          <a:bodyPr>
            <a:noAutofit/>
          </a:bodyPr>
          <a:lstStyle/>
          <a:p>
            <a:r>
              <a:rPr lang="ru-RU" b="1" dirty="0" smtClean="0"/>
              <a:t>Этот населённый пункт был образован в 1931 году на месте бывших хуторов, отнесенных к категории кулацких. В 40-е годы главным его хозяйственным направлением было обеспечение г. Саранска молочными продуктами, овощами, фруктами и ягодами. Название его, за относительно короткую историю существования, сменялось неоднократно (носил имя В.И.Ленина, назывался агрофирма "Лето" и др.). Сейчас это динамично развивающийся и быстро растущий населенный пункт с развитой инфраструктурой.</a:t>
            </a:r>
            <a:endParaRPr lang="ru-RU" b="1" dirty="0"/>
          </a:p>
        </p:txBody>
      </p:sp>
      <p:pic>
        <p:nvPicPr>
          <p:cNvPr id="40962" name="Picture 2" descr="https://pp.userapi.com/c851028/v851028906/5c578/rJJXBtl49Vc.jpg"/>
          <p:cNvPicPr>
            <a:picLocks noChangeAspect="1" noChangeArrowheads="1"/>
          </p:cNvPicPr>
          <p:nvPr/>
        </p:nvPicPr>
        <p:blipFill>
          <a:blip r:embed="rId2" cstate="print"/>
          <a:srcRect l="7856" t="10808" r="11260" b="33164"/>
          <a:stretch>
            <a:fillRect/>
          </a:stretch>
        </p:blipFill>
        <p:spPr bwMode="auto">
          <a:xfrm>
            <a:off x="0" y="2204864"/>
            <a:ext cx="9144000" cy="2952328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im0-tub-ru.yandex.net/i?id=cbcb3ec87f9e2c7235101c3df5dbffaa-l&amp;n=13"/>
          <p:cNvPicPr>
            <a:picLocks noChangeAspect="1" noChangeArrowheads="1"/>
          </p:cNvPicPr>
          <p:nvPr/>
        </p:nvPicPr>
        <p:blipFill>
          <a:blip r:embed="rId2" cstate="print"/>
          <a:srcRect t="38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yandex.ru/video/preview/5264481768318258916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29</a:t>
            </a:fld>
            <a:endParaRPr lang="ru-RU"/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2413" t="12932" r="12413" b="7090"/>
          <a:stretch>
            <a:fillRect/>
          </a:stretch>
        </p:blipFill>
        <p:spPr bwMode="auto">
          <a:xfrm>
            <a:off x="0" y="1268760"/>
            <a:ext cx="9143999" cy="5589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www.youtube.com/watch?v=P_8lulNOoNA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12776"/>
            <a:ext cx="9143999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9789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30</a:t>
            </a:fld>
            <a:endParaRPr lang="ru-RU"/>
          </a:p>
        </p:txBody>
      </p:sp>
      <p:pic>
        <p:nvPicPr>
          <p:cNvPr id="1038" name="Picture 14" descr="https://im0-tub-ru.yandex.net/i?id=22a8a092d1038061e1e4f7324db063f2-sr&amp;n=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-5929"/>
            <a:ext cx="7946493" cy="6863929"/>
          </a:xfrm>
          <a:prstGeom prst="rect">
            <a:avLst/>
          </a:prstGeom>
          <a:noFill/>
        </p:spPr>
      </p:pic>
      <p:sp>
        <p:nvSpPr>
          <p:cNvPr id="19" name="Полилиния 18"/>
          <p:cNvSpPr/>
          <p:nvPr/>
        </p:nvSpPr>
        <p:spPr>
          <a:xfrm>
            <a:off x="1715682" y="392663"/>
            <a:ext cx="6081053" cy="3900434"/>
          </a:xfrm>
          <a:custGeom>
            <a:avLst/>
            <a:gdLst>
              <a:gd name="connsiteX0" fmla="*/ 398929 w 6100482"/>
              <a:gd name="connsiteY0" fmla="*/ 3062941 h 3131671"/>
              <a:gd name="connsiteX1" fmla="*/ 4482 w 6100482"/>
              <a:gd name="connsiteY1" fmla="*/ 2731247 h 3131671"/>
              <a:gd name="connsiteX2" fmla="*/ 425823 w 6100482"/>
              <a:gd name="connsiteY2" fmla="*/ 1610658 h 3131671"/>
              <a:gd name="connsiteX3" fmla="*/ 865094 w 6100482"/>
              <a:gd name="connsiteY3" fmla="*/ 974164 h 3131671"/>
              <a:gd name="connsiteX4" fmla="*/ 1376082 w 6100482"/>
              <a:gd name="connsiteY4" fmla="*/ 534894 h 3131671"/>
              <a:gd name="connsiteX5" fmla="*/ 2030506 w 6100482"/>
              <a:gd name="connsiteY5" fmla="*/ 185270 h 3131671"/>
              <a:gd name="connsiteX6" fmla="*/ 2971800 w 6100482"/>
              <a:gd name="connsiteY6" fmla="*/ 14941 h 3131671"/>
              <a:gd name="connsiteX7" fmla="*/ 3778623 w 6100482"/>
              <a:gd name="connsiteY7" fmla="*/ 95623 h 3131671"/>
              <a:gd name="connsiteX8" fmla="*/ 4531659 w 6100482"/>
              <a:gd name="connsiteY8" fmla="*/ 400423 h 3131671"/>
              <a:gd name="connsiteX9" fmla="*/ 5168153 w 6100482"/>
              <a:gd name="connsiteY9" fmla="*/ 857623 h 3131671"/>
              <a:gd name="connsiteX10" fmla="*/ 5517776 w 6100482"/>
              <a:gd name="connsiteY10" fmla="*/ 1243106 h 3131671"/>
              <a:gd name="connsiteX11" fmla="*/ 5849470 w 6100482"/>
              <a:gd name="connsiteY11" fmla="*/ 1861670 h 3131671"/>
              <a:gd name="connsiteX12" fmla="*/ 5992906 w 6100482"/>
              <a:gd name="connsiteY12" fmla="*/ 2372658 h 3131671"/>
              <a:gd name="connsiteX13" fmla="*/ 6055659 w 6100482"/>
              <a:gd name="connsiteY13" fmla="*/ 2785035 h 3131671"/>
              <a:gd name="connsiteX14" fmla="*/ 5723965 w 6100482"/>
              <a:gd name="connsiteY14" fmla="*/ 3071906 h 3131671"/>
              <a:gd name="connsiteX15" fmla="*/ 5607423 w 6100482"/>
              <a:gd name="connsiteY15" fmla="*/ 3000188 h 3131671"/>
              <a:gd name="connsiteX16" fmla="*/ 5490882 w 6100482"/>
              <a:gd name="connsiteY16" fmla="*/ 2283011 h 3131671"/>
              <a:gd name="connsiteX17" fmla="*/ 5338482 w 6100482"/>
              <a:gd name="connsiteY17" fmla="*/ 1798917 h 3131671"/>
              <a:gd name="connsiteX18" fmla="*/ 5123329 w 6100482"/>
              <a:gd name="connsiteY18" fmla="*/ 1449294 h 3131671"/>
              <a:gd name="connsiteX19" fmla="*/ 4737847 w 6100482"/>
              <a:gd name="connsiteY19" fmla="*/ 1090706 h 3131671"/>
              <a:gd name="connsiteX20" fmla="*/ 4450976 w 6100482"/>
              <a:gd name="connsiteY20" fmla="*/ 848658 h 3131671"/>
              <a:gd name="connsiteX21" fmla="*/ 4056529 w 6100482"/>
              <a:gd name="connsiteY21" fmla="*/ 651435 h 3131671"/>
              <a:gd name="connsiteX22" fmla="*/ 3527612 w 6100482"/>
              <a:gd name="connsiteY22" fmla="*/ 516964 h 3131671"/>
              <a:gd name="connsiteX23" fmla="*/ 2989729 w 6100482"/>
              <a:gd name="connsiteY23" fmla="*/ 472141 h 3131671"/>
              <a:gd name="connsiteX24" fmla="*/ 2595282 w 6100482"/>
              <a:gd name="connsiteY24" fmla="*/ 499035 h 3131671"/>
              <a:gd name="connsiteX25" fmla="*/ 2048435 w 6100482"/>
              <a:gd name="connsiteY25" fmla="*/ 687294 h 3131671"/>
              <a:gd name="connsiteX26" fmla="*/ 1564341 w 6100482"/>
              <a:gd name="connsiteY26" fmla="*/ 992094 h 3131671"/>
              <a:gd name="connsiteX27" fmla="*/ 1277470 w 6100482"/>
              <a:gd name="connsiteY27" fmla="*/ 1198282 h 3131671"/>
              <a:gd name="connsiteX28" fmla="*/ 999565 w 6100482"/>
              <a:gd name="connsiteY28" fmla="*/ 1449294 h 3131671"/>
              <a:gd name="connsiteX29" fmla="*/ 703729 w 6100482"/>
              <a:gd name="connsiteY29" fmla="*/ 1978211 h 3131671"/>
              <a:gd name="connsiteX30" fmla="*/ 569259 w 6100482"/>
              <a:gd name="connsiteY30" fmla="*/ 2417482 h 3131671"/>
              <a:gd name="connsiteX31" fmla="*/ 506506 w 6100482"/>
              <a:gd name="connsiteY31" fmla="*/ 2740211 h 3131671"/>
              <a:gd name="connsiteX32" fmla="*/ 398929 w 6100482"/>
              <a:gd name="connsiteY32" fmla="*/ 3062941 h 3131671"/>
              <a:gd name="connsiteX0" fmla="*/ 365429 w 6066982"/>
              <a:gd name="connsiteY0" fmla="*/ 3062941 h 3131671"/>
              <a:gd name="connsiteX1" fmla="*/ 4482 w 6066982"/>
              <a:gd name="connsiteY1" fmla="*/ 2734858 h 3131671"/>
              <a:gd name="connsiteX2" fmla="*/ 392323 w 6066982"/>
              <a:gd name="connsiteY2" fmla="*/ 1610658 h 3131671"/>
              <a:gd name="connsiteX3" fmla="*/ 831594 w 6066982"/>
              <a:gd name="connsiteY3" fmla="*/ 974164 h 3131671"/>
              <a:gd name="connsiteX4" fmla="*/ 1342582 w 6066982"/>
              <a:gd name="connsiteY4" fmla="*/ 534894 h 3131671"/>
              <a:gd name="connsiteX5" fmla="*/ 1997006 w 6066982"/>
              <a:gd name="connsiteY5" fmla="*/ 185270 h 3131671"/>
              <a:gd name="connsiteX6" fmla="*/ 2938300 w 6066982"/>
              <a:gd name="connsiteY6" fmla="*/ 14941 h 3131671"/>
              <a:gd name="connsiteX7" fmla="*/ 3745123 w 6066982"/>
              <a:gd name="connsiteY7" fmla="*/ 95623 h 3131671"/>
              <a:gd name="connsiteX8" fmla="*/ 4498159 w 6066982"/>
              <a:gd name="connsiteY8" fmla="*/ 400423 h 3131671"/>
              <a:gd name="connsiteX9" fmla="*/ 5134653 w 6066982"/>
              <a:gd name="connsiteY9" fmla="*/ 857623 h 3131671"/>
              <a:gd name="connsiteX10" fmla="*/ 5484276 w 6066982"/>
              <a:gd name="connsiteY10" fmla="*/ 1243106 h 3131671"/>
              <a:gd name="connsiteX11" fmla="*/ 5815970 w 6066982"/>
              <a:gd name="connsiteY11" fmla="*/ 1861670 h 3131671"/>
              <a:gd name="connsiteX12" fmla="*/ 5959406 w 6066982"/>
              <a:gd name="connsiteY12" fmla="*/ 2372658 h 3131671"/>
              <a:gd name="connsiteX13" fmla="*/ 6022159 w 6066982"/>
              <a:gd name="connsiteY13" fmla="*/ 2785035 h 3131671"/>
              <a:gd name="connsiteX14" fmla="*/ 5690465 w 6066982"/>
              <a:gd name="connsiteY14" fmla="*/ 3071906 h 3131671"/>
              <a:gd name="connsiteX15" fmla="*/ 5573923 w 6066982"/>
              <a:gd name="connsiteY15" fmla="*/ 3000188 h 3131671"/>
              <a:gd name="connsiteX16" fmla="*/ 5457382 w 6066982"/>
              <a:gd name="connsiteY16" fmla="*/ 2283011 h 3131671"/>
              <a:gd name="connsiteX17" fmla="*/ 5304982 w 6066982"/>
              <a:gd name="connsiteY17" fmla="*/ 1798917 h 3131671"/>
              <a:gd name="connsiteX18" fmla="*/ 5089829 w 6066982"/>
              <a:gd name="connsiteY18" fmla="*/ 1449294 h 3131671"/>
              <a:gd name="connsiteX19" fmla="*/ 4704347 w 6066982"/>
              <a:gd name="connsiteY19" fmla="*/ 1090706 h 3131671"/>
              <a:gd name="connsiteX20" fmla="*/ 4417476 w 6066982"/>
              <a:gd name="connsiteY20" fmla="*/ 848658 h 3131671"/>
              <a:gd name="connsiteX21" fmla="*/ 4023029 w 6066982"/>
              <a:gd name="connsiteY21" fmla="*/ 651435 h 3131671"/>
              <a:gd name="connsiteX22" fmla="*/ 3494112 w 6066982"/>
              <a:gd name="connsiteY22" fmla="*/ 516964 h 3131671"/>
              <a:gd name="connsiteX23" fmla="*/ 2956229 w 6066982"/>
              <a:gd name="connsiteY23" fmla="*/ 472141 h 3131671"/>
              <a:gd name="connsiteX24" fmla="*/ 2561782 w 6066982"/>
              <a:gd name="connsiteY24" fmla="*/ 499035 h 3131671"/>
              <a:gd name="connsiteX25" fmla="*/ 2014935 w 6066982"/>
              <a:gd name="connsiteY25" fmla="*/ 687294 h 3131671"/>
              <a:gd name="connsiteX26" fmla="*/ 1530841 w 6066982"/>
              <a:gd name="connsiteY26" fmla="*/ 992094 h 3131671"/>
              <a:gd name="connsiteX27" fmla="*/ 1243970 w 6066982"/>
              <a:gd name="connsiteY27" fmla="*/ 1198282 h 3131671"/>
              <a:gd name="connsiteX28" fmla="*/ 966065 w 6066982"/>
              <a:gd name="connsiteY28" fmla="*/ 1449294 h 3131671"/>
              <a:gd name="connsiteX29" fmla="*/ 670229 w 6066982"/>
              <a:gd name="connsiteY29" fmla="*/ 1978211 h 3131671"/>
              <a:gd name="connsiteX30" fmla="*/ 535759 w 6066982"/>
              <a:gd name="connsiteY30" fmla="*/ 2417482 h 3131671"/>
              <a:gd name="connsiteX31" fmla="*/ 473006 w 6066982"/>
              <a:gd name="connsiteY31" fmla="*/ 2740211 h 3131671"/>
              <a:gd name="connsiteX32" fmla="*/ 365429 w 6066982"/>
              <a:gd name="connsiteY32" fmla="*/ 3062941 h 3131671"/>
              <a:gd name="connsiteX0" fmla="*/ 361098 w 6062651"/>
              <a:gd name="connsiteY0" fmla="*/ 3062941 h 3131671"/>
              <a:gd name="connsiteX1" fmla="*/ 151 w 6062651"/>
              <a:gd name="connsiteY1" fmla="*/ 2734858 h 3131671"/>
              <a:gd name="connsiteX2" fmla="*/ 360191 w 6062651"/>
              <a:gd name="connsiteY2" fmla="*/ 1654738 h 3131671"/>
              <a:gd name="connsiteX3" fmla="*/ 827263 w 6062651"/>
              <a:gd name="connsiteY3" fmla="*/ 974164 h 3131671"/>
              <a:gd name="connsiteX4" fmla="*/ 1338251 w 6062651"/>
              <a:gd name="connsiteY4" fmla="*/ 534894 h 3131671"/>
              <a:gd name="connsiteX5" fmla="*/ 1992675 w 6062651"/>
              <a:gd name="connsiteY5" fmla="*/ 185270 h 3131671"/>
              <a:gd name="connsiteX6" fmla="*/ 2933969 w 6062651"/>
              <a:gd name="connsiteY6" fmla="*/ 14941 h 3131671"/>
              <a:gd name="connsiteX7" fmla="*/ 3740792 w 6062651"/>
              <a:gd name="connsiteY7" fmla="*/ 95623 h 3131671"/>
              <a:gd name="connsiteX8" fmla="*/ 4493828 w 6062651"/>
              <a:gd name="connsiteY8" fmla="*/ 400423 h 3131671"/>
              <a:gd name="connsiteX9" fmla="*/ 5130322 w 6062651"/>
              <a:gd name="connsiteY9" fmla="*/ 857623 h 3131671"/>
              <a:gd name="connsiteX10" fmla="*/ 5479945 w 6062651"/>
              <a:gd name="connsiteY10" fmla="*/ 1243106 h 3131671"/>
              <a:gd name="connsiteX11" fmla="*/ 5811639 w 6062651"/>
              <a:gd name="connsiteY11" fmla="*/ 1861670 h 3131671"/>
              <a:gd name="connsiteX12" fmla="*/ 5955075 w 6062651"/>
              <a:gd name="connsiteY12" fmla="*/ 2372658 h 3131671"/>
              <a:gd name="connsiteX13" fmla="*/ 6017828 w 6062651"/>
              <a:gd name="connsiteY13" fmla="*/ 2785035 h 3131671"/>
              <a:gd name="connsiteX14" fmla="*/ 5686134 w 6062651"/>
              <a:gd name="connsiteY14" fmla="*/ 3071906 h 3131671"/>
              <a:gd name="connsiteX15" fmla="*/ 5569592 w 6062651"/>
              <a:gd name="connsiteY15" fmla="*/ 3000188 h 3131671"/>
              <a:gd name="connsiteX16" fmla="*/ 5453051 w 6062651"/>
              <a:gd name="connsiteY16" fmla="*/ 2283011 h 3131671"/>
              <a:gd name="connsiteX17" fmla="*/ 5300651 w 6062651"/>
              <a:gd name="connsiteY17" fmla="*/ 1798917 h 3131671"/>
              <a:gd name="connsiteX18" fmla="*/ 5085498 w 6062651"/>
              <a:gd name="connsiteY18" fmla="*/ 1449294 h 3131671"/>
              <a:gd name="connsiteX19" fmla="*/ 4700016 w 6062651"/>
              <a:gd name="connsiteY19" fmla="*/ 1090706 h 3131671"/>
              <a:gd name="connsiteX20" fmla="*/ 4413145 w 6062651"/>
              <a:gd name="connsiteY20" fmla="*/ 848658 h 3131671"/>
              <a:gd name="connsiteX21" fmla="*/ 4018698 w 6062651"/>
              <a:gd name="connsiteY21" fmla="*/ 651435 h 3131671"/>
              <a:gd name="connsiteX22" fmla="*/ 3489781 w 6062651"/>
              <a:gd name="connsiteY22" fmla="*/ 516964 h 3131671"/>
              <a:gd name="connsiteX23" fmla="*/ 2951898 w 6062651"/>
              <a:gd name="connsiteY23" fmla="*/ 472141 h 3131671"/>
              <a:gd name="connsiteX24" fmla="*/ 2557451 w 6062651"/>
              <a:gd name="connsiteY24" fmla="*/ 499035 h 3131671"/>
              <a:gd name="connsiteX25" fmla="*/ 2010604 w 6062651"/>
              <a:gd name="connsiteY25" fmla="*/ 687294 h 3131671"/>
              <a:gd name="connsiteX26" fmla="*/ 1526510 w 6062651"/>
              <a:gd name="connsiteY26" fmla="*/ 992094 h 3131671"/>
              <a:gd name="connsiteX27" fmla="*/ 1239639 w 6062651"/>
              <a:gd name="connsiteY27" fmla="*/ 1198282 h 3131671"/>
              <a:gd name="connsiteX28" fmla="*/ 961734 w 6062651"/>
              <a:gd name="connsiteY28" fmla="*/ 1449294 h 3131671"/>
              <a:gd name="connsiteX29" fmla="*/ 665898 w 6062651"/>
              <a:gd name="connsiteY29" fmla="*/ 1978211 h 3131671"/>
              <a:gd name="connsiteX30" fmla="*/ 531428 w 6062651"/>
              <a:gd name="connsiteY30" fmla="*/ 2417482 h 3131671"/>
              <a:gd name="connsiteX31" fmla="*/ 468675 w 6062651"/>
              <a:gd name="connsiteY31" fmla="*/ 2740211 h 3131671"/>
              <a:gd name="connsiteX32" fmla="*/ 361098 w 6062651"/>
              <a:gd name="connsiteY32" fmla="*/ 3062941 h 3131671"/>
              <a:gd name="connsiteX0" fmla="*/ 361098 w 6062651"/>
              <a:gd name="connsiteY0" fmla="*/ 3062941 h 3131671"/>
              <a:gd name="connsiteX1" fmla="*/ 151 w 6062651"/>
              <a:gd name="connsiteY1" fmla="*/ 2734858 h 3131671"/>
              <a:gd name="connsiteX2" fmla="*/ 360191 w 6062651"/>
              <a:gd name="connsiteY2" fmla="*/ 1654738 h 3131671"/>
              <a:gd name="connsiteX3" fmla="*/ 827263 w 6062651"/>
              <a:gd name="connsiteY3" fmla="*/ 974164 h 3131671"/>
              <a:gd name="connsiteX4" fmla="*/ 1338251 w 6062651"/>
              <a:gd name="connsiteY4" fmla="*/ 534894 h 3131671"/>
              <a:gd name="connsiteX5" fmla="*/ 1992675 w 6062651"/>
              <a:gd name="connsiteY5" fmla="*/ 185270 h 3131671"/>
              <a:gd name="connsiteX6" fmla="*/ 2933969 w 6062651"/>
              <a:gd name="connsiteY6" fmla="*/ 14941 h 3131671"/>
              <a:gd name="connsiteX7" fmla="*/ 3740792 w 6062651"/>
              <a:gd name="connsiteY7" fmla="*/ 95623 h 3131671"/>
              <a:gd name="connsiteX8" fmla="*/ 4493828 w 6062651"/>
              <a:gd name="connsiteY8" fmla="*/ 400423 h 3131671"/>
              <a:gd name="connsiteX9" fmla="*/ 5130322 w 6062651"/>
              <a:gd name="connsiteY9" fmla="*/ 857623 h 3131671"/>
              <a:gd name="connsiteX10" fmla="*/ 5479945 w 6062651"/>
              <a:gd name="connsiteY10" fmla="*/ 1243106 h 3131671"/>
              <a:gd name="connsiteX11" fmla="*/ 5811639 w 6062651"/>
              <a:gd name="connsiteY11" fmla="*/ 1861670 h 3131671"/>
              <a:gd name="connsiteX12" fmla="*/ 5955075 w 6062651"/>
              <a:gd name="connsiteY12" fmla="*/ 2372658 h 3131671"/>
              <a:gd name="connsiteX13" fmla="*/ 6017828 w 6062651"/>
              <a:gd name="connsiteY13" fmla="*/ 2785035 h 3131671"/>
              <a:gd name="connsiteX14" fmla="*/ 5686134 w 6062651"/>
              <a:gd name="connsiteY14" fmla="*/ 3071906 h 3131671"/>
              <a:gd name="connsiteX15" fmla="*/ 5569592 w 6062651"/>
              <a:gd name="connsiteY15" fmla="*/ 3000188 h 3131671"/>
              <a:gd name="connsiteX16" fmla="*/ 5453051 w 6062651"/>
              <a:gd name="connsiteY16" fmla="*/ 2283011 h 3131671"/>
              <a:gd name="connsiteX17" fmla="*/ 5300651 w 6062651"/>
              <a:gd name="connsiteY17" fmla="*/ 1798917 h 3131671"/>
              <a:gd name="connsiteX18" fmla="*/ 5085498 w 6062651"/>
              <a:gd name="connsiteY18" fmla="*/ 1449294 h 3131671"/>
              <a:gd name="connsiteX19" fmla="*/ 4700016 w 6062651"/>
              <a:gd name="connsiteY19" fmla="*/ 1090706 h 3131671"/>
              <a:gd name="connsiteX20" fmla="*/ 4413145 w 6062651"/>
              <a:gd name="connsiteY20" fmla="*/ 848658 h 3131671"/>
              <a:gd name="connsiteX21" fmla="*/ 4018698 w 6062651"/>
              <a:gd name="connsiteY21" fmla="*/ 651435 h 3131671"/>
              <a:gd name="connsiteX22" fmla="*/ 3489781 w 6062651"/>
              <a:gd name="connsiteY22" fmla="*/ 516964 h 3131671"/>
              <a:gd name="connsiteX23" fmla="*/ 2951898 w 6062651"/>
              <a:gd name="connsiteY23" fmla="*/ 472141 h 3131671"/>
              <a:gd name="connsiteX24" fmla="*/ 2557451 w 6062651"/>
              <a:gd name="connsiteY24" fmla="*/ 499035 h 3131671"/>
              <a:gd name="connsiteX25" fmla="*/ 2010604 w 6062651"/>
              <a:gd name="connsiteY25" fmla="*/ 687294 h 3131671"/>
              <a:gd name="connsiteX26" fmla="*/ 1526510 w 6062651"/>
              <a:gd name="connsiteY26" fmla="*/ 992094 h 3131671"/>
              <a:gd name="connsiteX27" fmla="*/ 1239639 w 6062651"/>
              <a:gd name="connsiteY27" fmla="*/ 1198282 h 3131671"/>
              <a:gd name="connsiteX28" fmla="*/ 961734 w 6062651"/>
              <a:gd name="connsiteY28" fmla="*/ 1449294 h 3131671"/>
              <a:gd name="connsiteX29" fmla="*/ 665898 w 6062651"/>
              <a:gd name="connsiteY29" fmla="*/ 1978211 h 3131671"/>
              <a:gd name="connsiteX30" fmla="*/ 531428 w 6062651"/>
              <a:gd name="connsiteY30" fmla="*/ 2417482 h 3131671"/>
              <a:gd name="connsiteX31" fmla="*/ 468675 w 6062651"/>
              <a:gd name="connsiteY31" fmla="*/ 2740211 h 3131671"/>
              <a:gd name="connsiteX32" fmla="*/ 361098 w 6062651"/>
              <a:gd name="connsiteY32" fmla="*/ 3062941 h 3131671"/>
              <a:gd name="connsiteX0" fmla="*/ 361098 w 6062651"/>
              <a:gd name="connsiteY0" fmla="*/ 3062941 h 3131671"/>
              <a:gd name="connsiteX1" fmla="*/ 151 w 6062651"/>
              <a:gd name="connsiteY1" fmla="*/ 2734858 h 3131671"/>
              <a:gd name="connsiteX2" fmla="*/ 360191 w 6062651"/>
              <a:gd name="connsiteY2" fmla="*/ 1582730 h 3131671"/>
              <a:gd name="connsiteX3" fmla="*/ 827263 w 6062651"/>
              <a:gd name="connsiteY3" fmla="*/ 974164 h 3131671"/>
              <a:gd name="connsiteX4" fmla="*/ 1338251 w 6062651"/>
              <a:gd name="connsiteY4" fmla="*/ 534894 h 3131671"/>
              <a:gd name="connsiteX5" fmla="*/ 1992675 w 6062651"/>
              <a:gd name="connsiteY5" fmla="*/ 185270 h 3131671"/>
              <a:gd name="connsiteX6" fmla="*/ 2933969 w 6062651"/>
              <a:gd name="connsiteY6" fmla="*/ 14941 h 3131671"/>
              <a:gd name="connsiteX7" fmla="*/ 3740792 w 6062651"/>
              <a:gd name="connsiteY7" fmla="*/ 95623 h 3131671"/>
              <a:gd name="connsiteX8" fmla="*/ 4493828 w 6062651"/>
              <a:gd name="connsiteY8" fmla="*/ 400423 h 3131671"/>
              <a:gd name="connsiteX9" fmla="*/ 5130322 w 6062651"/>
              <a:gd name="connsiteY9" fmla="*/ 857623 h 3131671"/>
              <a:gd name="connsiteX10" fmla="*/ 5479945 w 6062651"/>
              <a:gd name="connsiteY10" fmla="*/ 1243106 h 3131671"/>
              <a:gd name="connsiteX11" fmla="*/ 5811639 w 6062651"/>
              <a:gd name="connsiteY11" fmla="*/ 1861670 h 3131671"/>
              <a:gd name="connsiteX12" fmla="*/ 5955075 w 6062651"/>
              <a:gd name="connsiteY12" fmla="*/ 2372658 h 3131671"/>
              <a:gd name="connsiteX13" fmla="*/ 6017828 w 6062651"/>
              <a:gd name="connsiteY13" fmla="*/ 2785035 h 3131671"/>
              <a:gd name="connsiteX14" fmla="*/ 5686134 w 6062651"/>
              <a:gd name="connsiteY14" fmla="*/ 3071906 h 3131671"/>
              <a:gd name="connsiteX15" fmla="*/ 5569592 w 6062651"/>
              <a:gd name="connsiteY15" fmla="*/ 3000188 h 3131671"/>
              <a:gd name="connsiteX16" fmla="*/ 5453051 w 6062651"/>
              <a:gd name="connsiteY16" fmla="*/ 2283011 h 3131671"/>
              <a:gd name="connsiteX17" fmla="*/ 5300651 w 6062651"/>
              <a:gd name="connsiteY17" fmla="*/ 1798917 h 3131671"/>
              <a:gd name="connsiteX18" fmla="*/ 5085498 w 6062651"/>
              <a:gd name="connsiteY18" fmla="*/ 1449294 h 3131671"/>
              <a:gd name="connsiteX19" fmla="*/ 4700016 w 6062651"/>
              <a:gd name="connsiteY19" fmla="*/ 1090706 h 3131671"/>
              <a:gd name="connsiteX20" fmla="*/ 4413145 w 6062651"/>
              <a:gd name="connsiteY20" fmla="*/ 848658 h 3131671"/>
              <a:gd name="connsiteX21" fmla="*/ 4018698 w 6062651"/>
              <a:gd name="connsiteY21" fmla="*/ 651435 h 3131671"/>
              <a:gd name="connsiteX22" fmla="*/ 3489781 w 6062651"/>
              <a:gd name="connsiteY22" fmla="*/ 516964 h 3131671"/>
              <a:gd name="connsiteX23" fmla="*/ 2951898 w 6062651"/>
              <a:gd name="connsiteY23" fmla="*/ 472141 h 3131671"/>
              <a:gd name="connsiteX24" fmla="*/ 2557451 w 6062651"/>
              <a:gd name="connsiteY24" fmla="*/ 499035 h 3131671"/>
              <a:gd name="connsiteX25" fmla="*/ 2010604 w 6062651"/>
              <a:gd name="connsiteY25" fmla="*/ 687294 h 3131671"/>
              <a:gd name="connsiteX26" fmla="*/ 1526510 w 6062651"/>
              <a:gd name="connsiteY26" fmla="*/ 992094 h 3131671"/>
              <a:gd name="connsiteX27" fmla="*/ 1239639 w 6062651"/>
              <a:gd name="connsiteY27" fmla="*/ 1198282 h 3131671"/>
              <a:gd name="connsiteX28" fmla="*/ 961734 w 6062651"/>
              <a:gd name="connsiteY28" fmla="*/ 1449294 h 3131671"/>
              <a:gd name="connsiteX29" fmla="*/ 665898 w 6062651"/>
              <a:gd name="connsiteY29" fmla="*/ 1978211 h 3131671"/>
              <a:gd name="connsiteX30" fmla="*/ 531428 w 6062651"/>
              <a:gd name="connsiteY30" fmla="*/ 2417482 h 3131671"/>
              <a:gd name="connsiteX31" fmla="*/ 468675 w 6062651"/>
              <a:gd name="connsiteY31" fmla="*/ 2740211 h 3131671"/>
              <a:gd name="connsiteX32" fmla="*/ 361098 w 6062651"/>
              <a:gd name="connsiteY32" fmla="*/ 3062941 h 3131671"/>
              <a:gd name="connsiteX0" fmla="*/ 373099 w 6074652"/>
              <a:gd name="connsiteY0" fmla="*/ 3062941 h 3131671"/>
              <a:gd name="connsiteX1" fmla="*/ 12152 w 6074652"/>
              <a:gd name="connsiteY1" fmla="*/ 2734858 h 3131671"/>
              <a:gd name="connsiteX2" fmla="*/ 300184 w 6074652"/>
              <a:gd name="connsiteY2" fmla="*/ 1582730 h 3131671"/>
              <a:gd name="connsiteX3" fmla="*/ 839264 w 6074652"/>
              <a:gd name="connsiteY3" fmla="*/ 974164 h 3131671"/>
              <a:gd name="connsiteX4" fmla="*/ 1350252 w 6074652"/>
              <a:gd name="connsiteY4" fmla="*/ 534894 h 3131671"/>
              <a:gd name="connsiteX5" fmla="*/ 2004676 w 6074652"/>
              <a:gd name="connsiteY5" fmla="*/ 185270 h 3131671"/>
              <a:gd name="connsiteX6" fmla="*/ 2945970 w 6074652"/>
              <a:gd name="connsiteY6" fmla="*/ 14941 h 3131671"/>
              <a:gd name="connsiteX7" fmla="*/ 3752793 w 6074652"/>
              <a:gd name="connsiteY7" fmla="*/ 95623 h 3131671"/>
              <a:gd name="connsiteX8" fmla="*/ 4505829 w 6074652"/>
              <a:gd name="connsiteY8" fmla="*/ 400423 h 3131671"/>
              <a:gd name="connsiteX9" fmla="*/ 5142323 w 6074652"/>
              <a:gd name="connsiteY9" fmla="*/ 857623 h 3131671"/>
              <a:gd name="connsiteX10" fmla="*/ 5491946 w 6074652"/>
              <a:gd name="connsiteY10" fmla="*/ 1243106 h 3131671"/>
              <a:gd name="connsiteX11" fmla="*/ 5823640 w 6074652"/>
              <a:gd name="connsiteY11" fmla="*/ 1861670 h 3131671"/>
              <a:gd name="connsiteX12" fmla="*/ 5967076 w 6074652"/>
              <a:gd name="connsiteY12" fmla="*/ 2372658 h 3131671"/>
              <a:gd name="connsiteX13" fmla="*/ 6029829 w 6074652"/>
              <a:gd name="connsiteY13" fmla="*/ 2785035 h 3131671"/>
              <a:gd name="connsiteX14" fmla="*/ 5698135 w 6074652"/>
              <a:gd name="connsiteY14" fmla="*/ 3071906 h 3131671"/>
              <a:gd name="connsiteX15" fmla="*/ 5581593 w 6074652"/>
              <a:gd name="connsiteY15" fmla="*/ 3000188 h 3131671"/>
              <a:gd name="connsiteX16" fmla="*/ 5465052 w 6074652"/>
              <a:gd name="connsiteY16" fmla="*/ 2283011 h 3131671"/>
              <a:gd name="connsiteX17" fmla="*/ 5312652 w 6074652"/>
              <a:gd name="connsiteY17" fmla="*/ 1798917 h 3131671"/>
              <a:gd name="connsiteX18" fmla="*/ 5097499 w 6074652"/>
              <a:gd name="connsiteY18" fmla="*/ 1449294 h 3131671"/>
              <a:gd name="connsiteX19" fmla="*/ 4712017 w 6074652"/>
              <a:gd name="connsiteY19" fmla="*/ 1090706 h 3131671"/>
              <a:gd name="connsiteX20" fmla="*/ 4425146 w 6074652"/>
              <a:gd name="connsiteY20" fmla="*/ 848658 h 3131671"/>
              <a:gd name="connsiteX21" fmla="*/ 4030699 w 6074652"/>
              <a:gd name="connsiteY21" fmla="*/ 651435 h 3131671"/>
              <a:gd name="connsiteX22" fmla="*/ 3501782 w 6074652"/>
              <a:gd name="connsiteY22" fmla="*/ 516964 h 3131671"/>
              <a:gd name="connsiteX23" fmla="*/ 2963899 w 6074652"/>
              <a:gd name="connsiteY23" fmla="*/ 472141 h 3131671"/>
              <a:gd name="connsiteX24" fmla="*/ 2569452 w 6074652"/>
              <a:gd name="connsiteY24" fmla="*/ 499035 h 3131671"/>
              <a:gd name="connsiteX25" fmla="*/ 2022605 w 6074652"/>
              <a:gd name="connsiteY25" fmla="*/ 687294 h 3131671"/>
              <a:gd name="connsiteX26" fmla="*/ 1538511 w 6074652"/>
              <a:gd name="connsiteY26" fmla="*/ 992094 h 3131671"/>
              <a:gd name="connsiteX27" fmla="*/ 1251640 w 6074652"/>
              <a:gd name="connsiteY27" fmla="*/ 1198282 h 3131671"/>
              <a:gd name="connsiteX28" fmla="*/ 973735 w 6074652"/>
              <a:gd name="connsiteY28" fmla="*/ 1449294 h 3131671"/>
              <a:gd name="connsiteX29" fmla="*/ 677899 w 6074652"/>
              <a:gd name="connsiteY29" fmla="*/ 1978211 h 3131671"/>
              <a:gd name="connsiteX30" fmla="*/ 543429 w 6074652"/>
              <a:gd name="connsiteY30" fmla="*/ 2417482 h 3131671"/>
              <a:gd name="connsiteX31" fmla="*/ 480676 w 6074652"/>
              <a:gd name="connsiteY31" fmla="*/ 2740211 h 3131671"/>
              <a:gd name="connsiteX32" fmla="*/ 373099 w 6074652"/>
              <a:gd name="connsiteY32" fmla="*/ 3062941 h 3131671"/>
              <a:gd name="connsiteX0" fmla="*/ 624069 w 6110505"/>
              <a:gd name="connsiteY0" fmla="*/ 3814978 h 3815870"/>
              <a:gd name="connsiteX1" fmla="*/ 48005 w 6110505"/>
              <a:gd name="connsiteY1" fmla="*/ 2734858 h 3815870"/>
              <a:gd name="connsiteX2" fmla="*/ 336037 w 6110505"/>
              <a:gd name="connsiteY2" fmla="*/ 1582730 h 3815870"/>
              <a:gd name="connsiteX3" fmla="*/ 875117 w 6110505"/>
              <a:gd name="connsiteY3" fmla="*/ 974164 h 3815870"/>
              <a:gd name="connsiteX4" fmla="*/ 1386105 w 6110505"/>
              <a:gd name="connsiteY4" fmla="*/ 534894 h 3815870"/>
              <a:gd name="connsiteX5" fmla="*/ 2040529 w 6110505"/>
              <a:gd name="connsiteY5" fmla="*/ 185270 h 3815870"/>
              <a:gd name="connsiteX6" fmla="*/ 2981823 w 6110505"/>
              <a:gd name="connsiteY6" fmla="*/ 14941 h 3815870"/>
              <a:gd name="connsiteX7" fmla="*/ 3788646 w 6110505"/>
              <a:gd name="connsiteY7" fmla="*/ 95623 h 3815870"/>
              <a:gd name="connsiteX8" fmla="*/ 4541682 w 6110505"/>
              <a:gd name="connsiteY8" fmla="*/ 400423 h 3815870"/>
              <a:gd name="connsiteX9" fmla="*/ 5178176 w 6110505"/>
              <a:gd name="connsiteY9" fmla="*/ 857623 h 3815870"/>
              <a:gd name="connsiteX10" fmla="*/ 5527799 w 6110505"/>
              <a:gd name="connsiteY10" fmla="*/ 1243106 h 3815870"/>
              <a:gd name="connsiteX11" fmla="*/ 5859493 w 6110505"/>
              <a:gd name="connsiteY11" fmla="*/ 1861670 h 3815870"/>
              <a:gd name="connsiteX12" fmla="*/ 6002929 w 6110505"/>
              <a:gd name="connsiteY12" fmla="*/ 2372658 h 3815870"/>
              <a:gd name="connsiteX13" fmla="*/ 6065682 w 6110505"/>
              <a:gd name="connsiteY13" fmla="*/ 2785035 h 3815870"/>
              <a:gd name="connsiteX14" fmla="*/ 5733988 w 6110505"/>
              <a:gd name="connsiteY14" fmla="*/ 3071906 h 3815870"/>
              <a:gd name="connsiteX15" fmla="*/ 5617446 w 6110505"/>
              <a:gd name="connsiteY15" fmla="*/ 3000188 h 3815870"/>
              <a:gd name="connsiteX16" fmla="*/ 5500905 w 6110505"/>
              <a:gd name="connsiteY16" fmla="*/ 2283011 h 3815870"/>
              <a:gd name="connsiteX17" fmla="*/ 5348505 w 6110505"/>
              <a:gd name="connsiteY17" fmla="*/ 1798917 h 3815870"/>
              <a:gd name="connsiteX18" fmla="*/ 5133352 w 6110505"/>
              <a:gd name="connsiteY18" fmla="*/ 1449294 h 3815870"/>
              <a:gd name="connsiteX19" fmla="*/ 4747870 w 6110505"/>
              <a:gd name="connsiteY19" fmla="*/ 1090706 h 3815870"/>
              <a:gd name="connsiteX20" fmla="*/ 4460999 w 6110505"/>
              <a:gd name="connsiteY20" fmla="*/ 848658 h 3815870"/>
              <a:gd name="connsiteX21" fmla="*/ 4066552 w 6110505"/>
              <a:gd name="connsiteY21" fmla="*/ 651435 h 3815870"/>
              <a:gd name="connsiteX22" fmla="*/ 3537635 w 6110505"/>
              <a:gd name="connsiteY22" fmla="*/ 516964 h 3815870"/>
              <a:gd name="connsiteX23" fmla="*/ 2999752 w 6110505"/>
              <a:gd name="connsiteY23" fmla="*/ 472141 h 3815870"/>
              <a:gd name="connsiteX24" fmla="*/ 2605305 w 6110505"/>
              <a:gd name="connsiteY24" fmla="*/ 499035 h 3815870"/>
              <a:gd name="connsiteX25" fmla="*/ 2058458 w 6110505"/>
              <a:gd name="connsiteY25" fmla="*/ 687294 h 3815870"/>
              <a:gd name="connsiteX26" fmla="*/ 1574364 w 6110505"/>
              <a:gd name="connsiteY26" fmla="*/ 992094 h 3815870"/>
              <a:gd name="connsiteX27" fmla="*/ 1287493 w 6110505"/>
              <a:gd name="connsiteY27" fmla="*/ 1198282 h 3815870"/>
              <a:gd name="connsiteX28" fmla="*/ 1009588 w 6110505"/>
              <a:gd name="connsiteY28" fmla="*/ 1449294 h 3815870"/>
              <a:gd name="connsiteX29" fmla="*/ 713752 w 6110505"/>
              <a:gd name="connsiteY29" fmla="*/ 1978211 h 3815870"/>
              <a:gd name="connsiteX30" fmla="*/ 579282 w 6110505"/>
              <a:gd name="connsiteY30" fmla="*/ 2417482 h 3815870"/>
              <a:gd name="connsiteX31" fmla="*/ 516529 w 6110505"/>
              <a:gd name="connsiteY31" fmla="*/ 2740211 h 3815870"/>
              <a:gd name="connsiteX32" fmla="*/ 624069 w 6110505"/>
              <a:gd name="connsiteY32" fmla="*/ 3814978 h 3815870"/>
              <a:gd name="connsiteX0" fmla="*/ 624069 w 6110505"/>
              <a:gd name="connsiteY0" fmla="*/ 3814978 h 3814978"/>
              <a:gd name="connsiteX1" fmla="*/ 48005 w 6110505"/>
              <a:gd name="connsiteY1" fmla="*/ 2734858 h 3814978"/>
              <a:gd name="connsiteX2" fmla="*/ 336037 w 6110505"/>
              <a:gd name="connsiteY2" fmla="*/ 1582730 h 3814978"/>
              <a:gd name="connsiteX3" fmla="*/ 875117 w 6110505"/>
              <a:gd name="connsiteY3" fmla="*/ 974164 h 3814978"/>
              <a:gd name="connsiteX4" fmla="*/ 1386105 w 6110505"/>
              <a:gd name="connsiteY4" fmla="*/ 534894 h 3814978"/>
              <a:gd name="connsiteX5" fmla="*/ 2040529 w 6110505"/>
              <a:gd name="connsiteY5" fmla="*/ 185270 h 3814978"/>
              <a:gd name="connsiteX6" fmla="*/ 2981823 w 6110505"/>
              <a:gd name="connsiteY6" fmla="*/ 14941 h 3814978"/>
              <a:gd name="connsiteX7" fmla="*/ 3788646 w 6110505"/>
              <a:gd name="connsiteY7" fmla="*/ 95623 h 3814978"/>
              <a:gd name="connsiteX8" fmla="*/ 4541682 w 6110505"/>
              <a:gd name="connsiteY8" fmla="*/ 400423 h 3814978"/>
              <a:gd name="connsiteX9" fmla="*/ 5178176 w 6110505"/>
              <a:gd name="connsiteY9" fmla="*/ 857623 h 3814978"/>
              <a:gd name="connsiteX10" fmla="*/ 5527799 w 6110505"/>
              <a:gd name="connsiteY10" fmla="*/ 1243106 h 3814978"/>
              <a:gd name="connsiteX11" fmla="*/ 5859493 w 6110505"/>
              <a:gd name="connsiteY11" fmla="*/ 1861670 h 3814978"/>
              <a:gd name="connsiteX12" fmla="*/ 6002929 w 6110505"/>
              <a:gd name="connsiteY12" fmla="*/ 2372658 h 3814978"/>
              <a:gd name="connsiteX13" fmla="*/ 6065682 w 6110505"/>
              <a:gd name="connsiteY13" fmla="*/ 2785035 h 3814978"/>
              <a:gd name="connsiteX14" fmla="*/ 5733988 w 6110505"/>
              <a:gd name="connsiteY14" fmla="*/ 3071906 h 3814978"/>
              <a:gd name="connsiteX15" fmla="*/ 5617446 w 6110505"/>
              <a:gd name="connsiteY15" fmla="*/ 3000188 h 3814978"/>
              <a:gd name="connsiteX16" fmla="*/ 5500905 w 6110505"/>
              <a:gd name="connsiteY16" fmla="*/ 2283011 h 3814978"/>
              <a:gd name="connsiteX17" fmla="*/ 5348505 w 6110505"/>
              <a:gd name="connsiteY17" fmla="*/ 1798917 h 3814978"/>
              <a:gd name="connsiteX18" fmla="*/ 5133352 w 6110505"/>
              <a:gd name="connsiteY18" fmla="*/ 1449294 h 3814978"/>
              <a:gd name="connsiteX19" fmla="*/ 4747870 w 6110505"/>
              <a:gd name="connsiteY19" fmla="*/ 1090706 h 3814978"/>
              <a:gd name="connsiteX20" fmla="*/ 4460999 w 6110505"/>
              <a:gd name="connsiteY20" fmla="*/ 848658 h 3814978"/>
              <a:gd name="connsiteX21" fmla="*/ 4066552 w 6110505"/>
              <a:gd name="connsiteY21" fmla="*/ 651435 h 3814978"/>
              <a:gd name="connsiteX22" fmla="*/ 3537635 w 6110505"/>
              <a:gd name="connsiteY22" fmla="*/ 516964 h 3814978"/>
              <a:gd name="connsiteX23" fmla="*/ 2999752 w 6110505"/>
              <a:gd name="connsiteY23" fmla="*/ 472141 h 3814978"/>
              <a:gd name="connsiteX24" fmla="*/ 2605305 w 6110505"/>
              <a:gd name="connsiteY24" fmla="*/ 499035 h 3814978"/>
              <a:gd name="connsiteX25" fmla="*/ 2058458 w 6110505"/>
              <a:gd name="connsiteY25" fmla="*/ 687294 h 3814978"/>
              <a:gd name="connsiteX26" fmla="*/ 1574364 w 6110505"/>
              <a:gd name="connsiteY26" fmla="*/ 992094 h 3814978"/>
              <a:gd name="connsiteX27" fmla="*/ 1287493 w 6110505"/>
              <a:gd name="connsiteY27" fmla="*/ 1198282 h 3814978"/>
              <a:gd name="connsiteX28" fmla="*/ 1009588 w 6110505"/>
              <a:gd name="connsiteY28" fmla="*/ 1449294 h 3814978"/>
              <a:gd name="connsiteX29" fmla="*/ 713752 w 6110505"/>
              <a:gd name="connsiteY29" fmla="*/ 1978211 h 3814978"/>
              <a:gd name="connsiteX30" fmla="*/ 579282 w 6110505"/>
              <a:gd name="connsiteY30" fmla="*/ 2417482 h 3814978"/>
              <a:gd name="connsiteX31" fmla="*/ 552062 w 6110505"/>
              <a:gd name="connsiteY31" fmla="*/ 2734857 h 3814978"/>
              <a:gd name="connsiteX32" fmla="*/ 624069 w 6110505"/>
              <a:gd name="connsiteY32" fmla="*/ 3814978 h 3814978"/>
              <a:gd name="connsiteX0" fmla="*/ 624069 w 6110505"/>
              <a:gd name="connsiteY0" fmla="*/ 3814978 h 3814978"/>
              <a:gd name="connsiteX1" fmla="*/ 48005 w 6110505"/>
              <a:gd name="connsiteY1" fmla="*/ 2734858 h 3814978"/>
              <a:gd name="connsiteX2" fmla="*/ 336037 w 6110505"/>
              <a:gd name="connsiteY2" fmla="*/ 1582730 h 3814978"/>
              <a:gd name="connsiteX3" fmla="*/ 875117 w 6110505"/>
              <a:gd name="connsiteY3" fmla="*/ 974164 h 3814978"/>
              <a:gd name="connsiteX4" fmla="*/ 1386105 w 6110505"/>
              <a:gd name="connsiteY4" fmla="*/ 534894 h 3814978"/>
              <a:gd name="connsiteX5" fmla="*/ 2040529 w 6110505"/>
              <a:gd name="connsiteY5" fmla="*/ 185270 h 3814978"/>
              <a:gd name="connsiteX6" fmla="*/ 2981823 w 6110505"/>
              <a:gd name="connsiteY6" fmla="*/ 14941 h 3814978"/>
              <a:gd name="connsiteX7" fmla="*/ 3788646 w 6110505"/>
              <a:gd name="connsiteY7" fmla="*/ 95623 h 3814978"/>
              <a:gd name="connsiteX8" fmla="*/ 4541682 w 6110505"/>
              <a:gd name="connsiteY8" fmla="*/ 400423 h 3814978"/>
              <a:gd name="connsiteX9" fmla="*/ 5178176 w 6110505"/>
              <a:gd name="connsiteY9" fmla="*/ 857623 h 3814978"/>
              <a:gd name="connsiteX10" fmla="*/ 5527799 w 6110505"/>
              <a:gd name="connsiteY10" fmla="*/ 1243106 h 3814978"/>
              <a:gd name="connsiteX11" fmla="*/ 5859493 w 6110505"/>
              <a:gd name="connsiteY11" fmla="*/ 1861670 h 3814978"/>
              <a:gd name="connsiteX12" fmla="*/ 6002929 w 6110505"/>
              <a:gd name="connsiteY12" fmla="*/ 2372658 h 3814978"/>
              <a:gd name="connsiteX13" fmla="*/ 6065682 w 6110505"/>
              <a:gd name="connsiteY13" fmla="*/ 2785035 h 3814978"/>
              <a:gd name="connsiteX14" fmla="*/ 5733988 w 6110505"/>
              <a:gd name="connsiteY14" fmla="*/ 3071906 h 3814978"/>
              <a:gd name="connsiteX15" fmla="*/ 5617446 w 6110505"/>
              <a:gd name="connsiteY15" fmla="*/ 3000188 h 3814978"/>
              <a:gd name="connsiteX16" fmla="*/ 5500905 w 6110505"/>
              <a:gd name="connsiteY16" fmla="*/ 2283011 h 3814978"/>
              <a:gd name="connsiteX17" fmla="*/ 5348505 w 6110505"/>
              <a:gd name="connsiteY17" fmla="*/ 1798917 h 3814978"/>
              <a:gd name="connsiteX18" fmla="*/ 5133352 w 6110505"/>
              <a:gd name="connsiteY18" fmla="*/ 1449294 h 3814978"/>
              <a:gd name="connsiteX19" fmla="*/ 4747870 w 6110505"/>
              <a:gd name="connsiteY19" fmla="*/ 1090706 h 3814978"/>
              <a:gd name="connsiteX20" fmla="*/ 4460999 w 6110505"/>
              <a:gd name="connsiteY20" fmla="*/ 848658 h 3814978"/>
              <a:gd name="connsiteX21" fmla="*/ 4066552 w 6110505"/>
              <a:gd name="connsiteY21" fmla="*/ 651435 h 3814978"/>
              <a:gd name="connsiteX22" fmla="*/ 3537635 w 6110505"/>
              <a:gd name="connsiteY22" fmla="*/ 516964 h 3814978"/>
              <a:gd name="connsiteX23" fmla="*/ 2999752 w 6110505"/>
              <a:gd name="connsiteY23" fmla="*/ 472141 h 3814978"/>
              <a:gd name="connsiteX24" fmla="*/ 2605305 w 6110505"/>
              <a:gd name="connsiteY24" fmla="*/ 499035 h 3814978"/>
              <a:gd name="connsiteX25" fmla="*/ 2058458 w 6110505"/>
              <a:gd name="connsiteY25" fmla="*/ 687294 h 3814978"/>
              <a:gd name="connsiteX26" fmla="*/ 1574364 w 6110505"/>
              <a:gd name="connsiteY26" fmla="*/ 992094 h 3814978"/>
              <a:gd name="connsiteX27" fmla="*/ 1287493 w 6110505"/>
              <a:gd name="connsiteY27" fmla="*/ 1198282 h 3814978"/>
              <a:gd name="connsiteX28" fmla="*/ 1009588 w 6110505"/>
              <a:gd name="connsiteY28" fmla="*/ 1449294 h 3814978"/>
              <a:gd name="connsiteX29" fmla="*/ 713752 w 6110505"/>
              <a:gd name="connsiteY29" fmla="*/ 1978211 h 3814978"/>
              <a:gd name="connsiteX30" fmla="*/ 624070 w 6110505"/>
              <a:gd name="connsiteY30" fmla="*/ 2446825 h 3814978"/>
              <a:gd name="connsiteX31" fmla="*/ 552062 w 6110505"/>
              <a:gd name="connsiteY31" fmla="*/ 2734857 h 3814978"/>
              <a:gd name="connsiteX32" fmla="*/ 624069 w 6110505"/>
              <a:gd name="connsiteY32" fmla="*/ 3814978 h 3814978"/>
              <a:gd name="connsiteX0" fmla="*/ 624069 w 6110505"/>
              <a:gd name="connsiteY0" fmla="*/ 3814978 h 3814978"/>
              <a:gd name="connsiteX1" fmla="*/ 48005 w 6110505"/>
              <a:gd name="connsiteY1" fmla="*/ 2734858 h 3814978"/>
              <a:gd name="connsiteX2" fmla="*/ 336037 w 6110505"/>
              <a:gd name="connsiteY2" fmla="*/ 1582730 h 3814978"/>
              <a:gd name="connsiteX3" fmla="*/ 875117 w 6110505"/>
              <a:gd name="connsiteY3" fmla="*/ 974164 h 3814978"/>
              <a:gd name="connsiteX4" fmla="*/ 1386105 w 6110505"/>
              <a:gd name="connsiteY4" fmla="*/ 534894 h 3814978"/>
              <a:gd name="connsiteX5" fmla="*/ 2040529 w 6110505"/>
              <a:gd name="connsiteY5" fmla="*/ 185270 h 3814978"/>
              <a:gd name="connsiteX6" fmla="*/ 2981823 w 6110505"/>
              <a:gd name="connsiteY6" fmla="*/ 14941 h 3814978"/>
              <a:gd name="connsiteX7" fmla="*/ 3788646 w 6110505"/>
              <a:gd name="connsiteY7" fmla="*/ 95623 h 3814978"/>
              <a:gd name="connsiteX8" fmla="*/ 4541682 w 6110505"/>
              <a:gd name="connsiteY8" fmla="*/ 400423 h 3814978"/>
              <a:gd name="connsiteX9" fmla="*/ 5178176 w 6110505"/>
              <a:gd name="connsiteY9" fmla="*/ 857623 h 3814978"/>
              <a:gd name="connsiteX10" fmla="*/ 5527799 w 6110505"/>
              <a:gd name="connsiteY10" fmla="*/ 1243106 h 3814978"/>
              <a:gd name="connsiteX11" fmla="*/ 5859493 w 6110505"/>
              <a:gd name="connsiteY11" fmla="*/ 1861670 h 3814978"/>
              <a:gd name="connsiteX12" fmla="*/ 6002929 w 6110505"/>
              <a:gd name="connsiteY12" fmla="*/ 2372658 h 3814978"/>
              <a:gd name="connsiteX13" fmla="*/ 6065682 w 6110505"/>
              <a:gd name="connsiteY13" fmla="*/ 2785035 h 3814978"/>
              <a:gd name="connsiteX14" fmla="*/ 5733988 w 6110505"/>
              <a:gd name="connsiteY14" fmla="*/ 3071906 h 3814978"/>
              <a:gd name="connsiteX15" fmla="*/ 5617446 w 6110505"/>
              <a:gd name="connsiteY15" fmla="*/ 3000188 h 3814978"/>
              <a:gd name="connsiteX16" fmla="*/ 5500905 w 6110505"/>
              <a:gd name="connsiteY16" fmla="*/ 2283011 h 3814978"/>
              <a:gd name="connsiteX17" fmla="*/ 5348505 w 6110505"/>
              <a:gd name="connsiteY17" fmla="*/ 1798917 h 3814978"/>
              <a:gd name="connsiteX18" fmla="*/ 5133352 w 6110505"/>
              <a:gd name="connsiteY18" fmla="*/ 1449294 h 3814978"/>
              <a:gd name="connsiteX19" fmla="*/ 4747870 w 6110505"/>
              <a:gd name="connsiteY19" fmla="*/ 1090706 h 3814978"/>
              <a:gd name="connsiteX20" fmla="*/ 4460999 w 6110505"/>
              <a:gd name="connsiteY20" fmla="*/ 848658 h 3814978"/>
              <a:gd name="connsiteX21" fmla="*/ 4066552 w 6110505"/>
              <a:gd name="connsiteY21" fmla="*/ 651435 h 3814978"/>
              <a:gd name="connsiteX22" fmla="*/ 3537635 w 6110505"/>
              <a:gd name="connsiteY22" fmla="*/ 516964 h 3814978"/>
              <a:gd name="connsiteX23" fmla="*/ 2999752 w 6110505"/>
              <a:gd name="connsiteY23" fmla="*/ 472141 h 3814978"/>
              <a:gd name="connsiteX24" fmla="*/ 2605305 w 6110505"/>
              <a:gd name="connsiteY24" fmla="*/ 499035 h 3814978"/>
              <a:gd name="connsiteX25" fmla="*/ 2058458 w 6110505"/>
              <a:gd name="connsiteY25" fmla="*/ 687294 h 3814978"/>
              <a:gd name="connsiteX26" fmla="*/ 1574364 w 6110505"/>
              <a:gd name="connsiteY26" fmla="*/ 992094 h 3814978"/>
              <a:gd name="connsiteX27" fmla="*/ 1287493 w 6110505"/>
              <a:gd name="connsiteY27" fmla="*/ 1198282 h 3814978"/>
              <a:gd name="connsiteX28" fmla="*/ 1009588 w 6110505"/>
              <a:gd name="connsiteY28" fmla="*/ 1449294 h 3814978"/>
              <a:gd name="connsiteX29" fmla="*/ 768086 w 6110505"/>
              <a:gd name="connsiteY29" fmla="*/ 2014777 h 3814978"/>
              <a:gd name="connsiteX30" fmla="*/ 624070 w 6110505"/>
              <a:gd name="connsiteY30" fmla="*/ 2446825 h 3814978"/>
              <a:gd name="connsiteX31" fmla="*/ 552062 w 6110505"/>
              <a:gd name="connsiteY31" fmla="*/ 2734857 h 3814978"/>
              <a:gd name="connsiteX32" fmla="*/ 624069 w 6110505"/>
              <a:gd name="connsiteY32" fmla="*/ 3814978 h 3814978"/>
              <a:gd name="connsiteX0" fmla="*/ 624069 w 6110505"/>
              <a:gd name="connsiteY0" fmla="*/ 3814978 h 3814978"/>
              <a:gd name="connsiteX1" fmla="*/ 48005 w 6110505"/>
              <a:gd name="connsiteY1" fmla="*/ 2734858 h 3814978"/>
              <a:gd name="connsiteX2" fmla="*/ 336037 w 6110505"/>
              <a:gd name="connsiteY2" fmla="*/ 1582730 h 3814978"/>
              <a:gd name="connsiteX3" fmla="*/ 875117 w 6110505"/>
              <a:gd name="connsiteY3" fmla="*/ 974164 h 3814978"/>
              <a:gd name="connsiteX4" fmla="*/ 1386105 w 6110505"/>
              <a:gd name="connsiteY4" fmla="*/ 534894 h 3814978"/>
              <a:gd name="connsiteX5" fmla="*/ 2040529 w 6110505"/>
              <a:gd name="connsiteY5" fmla="*/ 185270 h 3814978"/>
              <a:gd name="connsiteX6" fmla="*/ 2981823 w 6110505"/>
              <a:gd name="connsiteY6" fmla="*/ 14941 h 3814978"/>
              <a:gd name="connsiteX7" fmla="*/ 3788646 w 6110505"/>
              <a:gd name="connsiteY7" fmla="*/ 95623 h 3814978"/>
              <a:gd name="connsiteX8" fmla="*/ 4541682 w 6110505"/>
              <a:gd name="connsiteY8" fmla="*/ 400423 h 3814978"/>
              <a:gd name="connsiteX9" fmla="*/ 5178176 w 6110505"/>
              <a:gd name="connsiteY9" fmla="*/ 857623 h 3814978"/>
              <a:gd name="connsiteX10" fmla="*/ 5527799 w 6110505"/>
              <a:gd name="connsiteY10" fmla="*/ 1243106 h 3814978"/>
              <a:gd name="connsiteX11" fmla="*/ 5859493 w 6110505"/>
              <a:gd name="connsiteY11" fmla="*/ 1861670 h 3814978"/>
              <a:gd name="connsiteX12" fmla="*/ 6002929 w 6110505"/>
              <a:gd name="connsiteY12" fmla="*/ 2372658 h 3814978"/>
              <a:gd name="connsiteX13" fmla="*/ 6065682 w 6110505"/>
              <a:gd name="connsiteY13" fmla="*/ 2785035 h 3814978"/>
              <a:gd name="connsiteX14" fmla="*/ 5733988 w 6110505"/>
              <a:gd name="connsiteY14" fmla="*/ 3071906 h 3814978"/>
              <a:gd name="connsiteX15" fmla="*/ 5617446 w 6110505"/>
              <a:gd name="connsiteY15" fmla="*/ 3000188 h 3814978"/>
              <a:gd name="connsiteX16" fmla="*/ 5500905 w 6110505"/>
              <a:gd name="connsiteY16" fmla="*/ 2283011 h 3814978"/>
              <a:gd name="connsiteX17" fmla="*/ 5348505 w 6110505"/>
              <a:gd name="connsiteY17" fmla="*/ 1798917 h 3814978"/>
              <a:gd name="connsiteX18" fmla="*/ 5133352 w 6110505"/>
              <a:gd name="connsiteY18" fmla="*/ 1449294 h 3814978"/>
              <a:gd name="connsiteX19" fmla="*/ 4747870 w 6110505"/>
              <a:gd name="connsiteY19" fmla="*/ 1090706 h 3814978"/>
              <a:gd name="connsiteX20" fmla="*/ 4460999 w 6110505"/>
              <a:gd name="connsiteY20" fmla="*/ 848658 h 3814978"/>
              <a:gd name="connsiteX21" fmla="*/ 4066552 w 6110505"/>
              <a:gd name="connsiteY21" fmla="*/ 651435 h 3814978"/>
              <a:gd name="connsiteX22" fmla="*/ 3537635 w 6110505"/>
              <a:gd name="connsiteY22" fmla="*/ 516964 h 3814978"/>
              <a:gd name="connsiteX23" fmla="*/ 2999752 w 6110505"/>
              <a:gd name="connsiteY23" fmla="*/ 472141 h 3814978"/>
              <a:gd name="connsiteX24" fmla="*/ 2605305 w 6110505"/>
              <a:gd name="connsiteY24" fmla="*/ 499035 h 3814978"/>
              <a:gd name="connsiteX25" fmla="*/ 2058458 w 6110505"/>
              <a:gd name="connsiteY25" fmla="*/ 687294 h 3814978"/>
              <a:gd name="connsiteX26" fmla="*/ 1574364 w 6110505"/>
              <a:gd name="connsiteY26" fmla="*/ 992094 h 3814978"/>
              <a:gd name="connsiteX27" fmla="*/ 1287493 w 6110505"/>
              <a:gd name="connsiteY27" fmla="*/ 1198282 h 3814978"/>
              <a:gd name="connsiteX28" fmla="*/ 1128126 w 6110505"/>
              <a:gd name="connsiteY28" fmla="*/ 1510721 h 3814978"/>
              <a:gd name="connsiteX29" fmla="*/ 768086 w 6110505"/>
              <a:gd name="connsiteY29" fmla="*/ 2014777 h 3814978"/>
              <a:gd name="connsiteX30" fmla="*/ 624070 w 6110505"/>
              <a:gd name="connsiteY30" fmla="*/ 2446825 h 3814978"/>
              <a:gd name="connsiteX31" fmla="*/ 552062 w 6110505"/>
              <a:gd name="connsiteY31" fmla="*/ 2734857 h 3814978"/>
              <a:gd name="connsiteX32" fmla="*/ 624069 w 6110505"/>
              <a:gd name="connsiteY32" fmla="*/ 3814978 h 3814978"/>
              <a:gd name="connsiteX0" fmla="*/ 624069 w 6110505"/>
              <a:gd name="connsiteY0" fmla="*/ 3814978 h 3814978"/>
              <a:gd name="connsiteX1" fmla="*/ 48005 w 6110505"/>
              <a:gd name="connsiteY1" fmla="*/ 2734858 h 3814978"/>
              <a:gd name="connsiteX2" fmla="*/ 336037 w 6110505"/>
              <a:gd name="connsiteY2" fmla="*/ 1582730 h 3814978"/>
              <a:gd name="connsiteX3" fmla="*/ 875117 w 6110505"/>
              <a:gd name="connsiteY3" fmla="*/ 974164 h 3814978"/>
              <a:gd name="connsiteX4" fmla="*/ 1386105 w 6110505"/>
              <a:gd name="connsiteY4" fmla="*/ 534894 h 3814978"/>
              <a:gd name="connsiteX5" fmla="*/ 2040529 w 6110505"/>
              <a:gd name="connsiteY5" fmla="*/ 185270 h 3814978"/>
              <a:gd name="connsiteX6" fmla="*/ 2981823 w 6110505"/>
              <a:gd name="connsiteY6" fmla="*/ 14941 h 3814978"/>
              <a:gd name="connsiteX7" fmla="*/ 3788646 w 6110505"/>
              <a:gd name="connsiteY7" fmla="*/ 95623 h 3814978"/>
              <a:gd name="connsiteX8" fmla="*/ 4541682 w 6110505"/>
              <a:gd name="connsiteY8" fmla="*/ 400423 h 3814978"/>
              <a:gd name="connsiteX9" fmla="*/ 5178176 w 6110505"/>
              <a:gd name="connsiteY9" fmla="*/ 857623 h 3814978"/>
              <a:gd name="connsiteX10" fmla="*/ 5527799 w 6110505"/>
              <a:gd name="connsiteY10" fmla="*/ 1243106 h 3814978"/>
              <a:gd name="connsiteX11" fmla="*/ 5859493 w 6110505"/>
              <a:gd name="connsiteY11" fmla="*/ 1861670 h 3814978"/>
              <a:gd name="connsiteX12" fmla="*/ 6002929 w 6110505"/>
              <a:gd name="connsiteY12" fmla="*/ 2372658 h 3814978"/>
              <a:gd name="connsiteX13" fmla="*/ 6065682 w 6110505"/>
              <a:gd name="connsiteY13" fmla="*/ 2785035 h 3814978"/>
              <a:gd name="connsiteX14" fmla="*/ 5733988 w 6110505"/>
              <a:gd name="connsiteY14" fmla="*/ 3071906 h 3814978"/>
              <a:gd name="connsiteX15" fmla="*/ 5617446 w 6110505"/>
              <a:gd name="connsiteY15" fmla="*/ 3000188 h 3814978"/>
              <a:gd name="connsiteX16" fmla="*/ 5500905 w 6110505"/>
              <a:gd name="connsiteY16" fmla="*/ 2283011 h 3814978"/>
              <a:gd name="connsiteX17" fmla="*/ 5348505 w 6110505"/>
              <a:gd name="connsiteY17" fmla="*/ 1798917 h 3814978"/>
              <a:gd name="connsiteX18" fmla="*/ 5133352 w 6110505"/>
              <a:gd name="connsiteY18" fmla="*/ 1449294 h 3814978"/>
              <a:gd name="connsiteX19" fmla="*/ 4747870 w 6110505"/>
              <a:gd name="connsiteY19" fmla="*/ 1090706 h 3814978"/>
              <a:gd name="connsiteX20" fmla="*/ 4460999 w 6110505"/>
              <a:gd name="connsiteY20" fmla="*/ 848658 h 3814978"/>
              <a:gd name="connsiteX21" fmla="*/ 4066552 w 6110505"/>
              <a:gd name="connsiteY21" fmla="*/ 651435 h 3814978"/>
              <a:gd name="connsiteX22" fmla="*/ 3537635 w 6110505"/>
              <a:gd name="connsiteY22" fmla="*/ 516964 h 3814978"/>
              <a:gd name="connsiteX23" fmla="*/ 2999752 w 6110505"/>
              <a:gd name="connsiteY23" fmla="*/ 472141 h 3814978"/>
              <a:gd name="connsiteX24" fmla="*/ 2605305 w 6110505"/>
              <a:gd name="connsiteY24" fmla="*/ 499035 h 3814978"/>
              <a:gd name="connsiteX25" fmla="*/ 2058458 w 6110505"/>
              <a:gd name="connsiteY25" fmla="*/ 687294 h 3814978"/>
              <a:gd name="connsiteX26" fmla="*/ 1574364 w 6110505"/>
              <a:gd name="connsiteY26" fmla="*/ 992094 h 3814978"/>
              <a:gd name="connsiteX27" fmla="*/ 1344150 w 6110505"/>
              <a:gd name="connsiteY27" fmla="*/ 1222689 h 3814978"/>
              <a:gd name="connsiteX28" fmla="*/ 1128126 w 6110505"/>
              <a:gd name="connsiteY28" fmla="*/ 1510721 h 3814978"/>
              <a:gd name="connsiteX29" fmla="*/ 768086 w 6110505"/>
              <a:gd name="connsiteY29" fmla="*/ 2014777 h 3814978"/>
              <a:gd name="connsiteX30" fmla="*/ 624070 w 6110505"/>
              <a:gd name="connsiteY30" fmla="*/ 2446825 h 3814978"/>
              <a:gd name="connsiteX31" fmla="*/ 552062 w 6110505"/>
              <a:gd name="connsiteY31" fmla="*/ 2734857 h 3814978"/>
              <a:gd name="connsiteX32" fmla="*/ 624069 w 6110505"/>
              <a:gd name="connsiteY32" fmla="*/ 3814978 h 3814978"/>
              <a:gd name="connsiteX0" fmla="*/ 624069 w 6110505"/>
              <a:gd name="connsiteY0" fmla="*/ 3814978 h 3814978"/>
              <a:gd name="connsiteX1" fmla="*/ 48005 w 6110505"/>
              <a:gd name="connsiteY1" fmla="*/ 2734858 h 3814978"/>
              <a:gd name="connsiteX2" fmla="*/ 336037 w 6110505"/>
              <a:gd name="connsiteY2" fmla="*/ 1582730 h 3814978"/>
              <a:gd name="connsiteX3" fmla="*/ 875117 w 6110505"/>
              <a:gd name="connsiteY3" fmla="*/ 974164 h 3814978"/>
              <a:gd name="connsiteX4" fmla="*/ 1386105 w 6110505"/>
              <a:gd name="connsiteY4" fmla="*/ 534894 h 3814978"/>
              <a:gd name="connsiteX5" fmla="*/ 2040529 w 6110505"/>
              <a:gd name="connsiteY5" fmla="*/ 185270 h 3814978"/>
              <a:gd name="connsiteX6" fmla="*/ 2981823 w 6110505"/>
              <a:gd name="connsiteY6" fmla="*/ 14941 h 3814978"/>
              <a:gd name="connsiteX7" fmla="*/ 3788646 w 6110505"/>
              <a:gd name="connsiteY7" fmla="*/ 95623 h 3814978"/>
              <a:gd name="connsiteX8" fmla="*/ 4541682 w 6110505"/>
              <a:gd name="connsiteY8" fmla="*/ 400423 h 3814978"/>
              <a:gd name="connsiteX9" fmla="*/ 5178176 w 6110505"/>
              <a:gd name="connsiteY9" fmla="*/ 857623 h 3814978"/>
              <a:gd name="connsiteX10" fmla="*/ 5527799 w 6110505"/>
              <a:gd name="connsiteY10" fmla="*/ 1243106 h 3814978"/>
              <a:gd name="connsiteX11" fmla="*/ 5859493 w 6110505"/>
              <a:gd name="connsiteY11" fmla="*/ 1861670 h 3814978"/>
              <a:gd name="connsiteX12" fmla="*/ 6002929 w 6110505"/>
              <a:gd name="connsiteY12" fmla="*/ 2372658 h 3814978"/>
              <a:gd name="connsiteX13" fmla="*/ 6065682 w 6110505"/>
              <a:gd name="connsiteY13" fmla="*/ 2785035 h 3814978"/>
              <a:gd name="connsiteX14" fmla="*/ 5733988 w 6110505"/>
              <a:gd name="connsiteY14" fmla="*/ 3071906 h 3814978"/>
              <a:gd name="connsiteX15" fmla="*/ 5617446 w 6110505"/>
              <a:gd name="connsiteY15" fmla="*/ 3000188 h 3814978"/>
              <a:gd name="connsiteX16" fmla="*/ 5500905 w 6110505"/>
              <a:gd name="connsiteY16" fmla="*/ 2283011 h 3814978"/>
              <a:gd name="connsiteX17" fmla="*/ 5348505 w 6110505"/>
              <a:gd name="connsiteY17" fmla="*/ 1798917 h 3814978"/>
              <a:gd name="connsiteX18" fmla="*/ 5133352 w 6110505"/>
              <a:gd name="connsiteY18" fmla="*/ 1449294 h 3814978"/>
              <a:gd name="connsiteX19" fmla="*/ 4747870 w 6110505"/>
              <a:gd name="connsiteY19" fmla="*/ 1090706 h 3814978"/>
              <a:gd name="connsiteX20" fmla="*/ 4460999 w 6110505"/>
              <a:gd name="connsiteY20" fmla="*/ 848658 h 3814978"/>
              <a:gd name="connsiteX21" fmla="*/ 4066552 w 6110505"/>
              <a:gd name="connsiteY21" fmla="*/ 651435 h 3814978"/>
              <a:gd name="connsiteX22" fmla="*/ 3537635 w 6110505"/>
              <a:gd name="connsiteY22" fmla="*/ 516964 h 3814978"/>
              <a:gd name="connsiteX23" fmla="*/ 2999752 w 6110505"/>
              <a:gd name="connsiteY23" fmla="*/ 472141 h 3814978"/>
              <a:gd name="connsiteX24" fmla="*/ 2605305 w 6110505"/>
              <a:gd name="connsiteY24" fmla="*/ 499035 h 3814978"/>
              <a:gd name="connsiteX25" fmla="*/ 2058458 w 6110505"/>
              <a:gd name="connsiteY25" fmla="*/ 687294 h 3814978"/>
              <a:gd name="connsiteX26" fmla="*/ 1632182 w 6110505"/>
              <a:gd name="connsiteY26" fmla="*/ 1006665 h 3814978"/>
              <a:gd name="connsiteX27" fmla="*/ 1344150 w 6110505"/>
              <a:gd name="connsiteY27" fmla="*/ 1222689 h 3814978"/>
              <a:gd name="connsiteX28" fmla="*/ 1128126 w 6110505"/>
              <a:gd name="connsiteY28" fmla="*/ 1510721 h 3814978"/>
              <a:gd name="connsiteX29" fmla="*/ 768086 w 6110505"/>
              <a:gd name="connsiteY29" fmla="*/ 2014777 h 3814978"/>
              <a:gd name="connsiteX30" fmla="*/ 624070 w 6110505"/>
              <a:gd name="connsiteY30" fmla="*/ 2446825 h 3814978"/>
              <a:gd name="connsiteX31" fmla="*/ 552062 w 6110505"/>
              <a:gd name="connsiteY31" fmla="*/ 2734857 h 3814978"/>
              <a:gd name="connsiteX32" fmla="*/ 624069 w 6110505"/>
              <a:gd name="connsiteY32" fmla="*/ 3814978 h 3814978"/>
              <a:gd name="connsiteX0" fmla="*/ 624069 w 6110505"/>
              <a:gd name="connsiteY0" fmla="*/ 3814978 h 3814978"/>
              <a:gd name="connsiteX1" fmla="*/ 48005 w 6110505"/>
              <a:gd name="connsiteY1" fmla="*/ 2734858 h 3814978"/>
              <a:gd name="connsiteX2" fmla="*/ 336037 w 6110505"/>
              <a:gd name="connsiteY2" fmla="*/ 1582730 h 3814978"/>
              <a:gd name="connsiteX3" fmla="*/ 875117 w 6110505"/>
              <a:gd name="connsiteY3" fmla="*/ 974164 h 3814978"/>
              <a:gd name="connsiteX4" fmla="*/ 1386105 w 6110505"/>
              <a:gd name="connsiteY4" fmla="*/ 534894 h 3814978"/>
              <a:gd name="connsiteX5" fmla="*/ 2040529 w 6110505"/>
              <a:gd name="connsiteY5" fmla="*/ 185270 h 3814978"/>
              <a:gd name="connsiteX6" fmla="*/ 2981823 w 6110505"/>
              <a:gd name="connsiteY6" fmla="*/ 14941 h 3814978"/>
              <a:gd name="connsiteX7" fmla="*/ 3788646 w 6110505"/>
              <a:gd name="connsiteY7" fmla="*/ 95623 h 3814978"/>
              <a:gd name="connsiteX8" fmla="*/ 4541682 w 6110505"/>
              <a:gd name="connsiteY8" fmla="*/ 400423 h 3814978"/>
              <a:gd name="connsiteX9" fmla="*/ 5178176 w 6110505"/>
              <a:gd name="connsiteY9" fmla="*/ 857623 h 3814978"/>
              <a:gd name="connsiteX10" fmla="*/ 5527799 w 6110505"/>
              <a:gd name="connsiteY10" fmla="*/ 1243106 h 3814978"/>
              <a:gd name="connsiteX11" fmla="*/ 5859493 w 6110505"/>
              <a:gd name="connsiteY11" fmla="*/ 1861670 h 3814978"/>
              <a:gd name="connsiteX12" fmla="*/ 6002929 w 6110505"/>
              <a:gd name="connsiteY12" fmla="*/ 2372658 h 3814978"/>
              <a:gd name="connsiteX13" fmla="*/ 6065682 w 6110505"/>
              <a:gd name="connsiteY13" fmla="*/ 2785035 h 3814978"/>
              <a:gd name="connsiteX14" fmla="*/ 5733988 w 6110505"/>
              <a:gd name="connsiteY14" fmla="*/ 3071906 h 3814978"/>
              <a:gd name="connsiteX15" fmla="*/ 5617446 w 6110505"/>
              <a:gd name="connsiteY15" fmla="*/ 3000188 h 3814978"/>
              <a:gd name="connsiteX16" fmla="*/ 5500905 w 6110505"/>
              <a:gd name="connsiteY16" fmla="*/ 2283011 h 3814978"/>
              <a:gd name="connsiteX17" fmla="*/ 5348505 w 6110505"/>
              <a:gd name="connsiteY17" fmla="*/ 1798917 h 3814978"/>
              <a:gd name="connsiteX18" fmla="*/ 5133352 w 6110505"/>
              <a:gd name="connsiteY18" fmla="*/ 1449294 h 3814978"/>
              <a:gd name="connsiteX19" fmla="*/ 4747870 w 6110505"/>
              <a:gd name="connsiteY19" fmla="*/ 1090706 h 3814978"/>
              <a:gd name="connsiteX20" fmla="*/ 4460999 w 6110505"/>
              <a:gd name="connsiteY20" fmla="*/ 848658 h 3814978"/>
              <a:gd name="connsiteX21" fmla="*/ 4066552 w 6110505"/>
              <a:gd name="connsiteY21" fmla="*/ 651435 h 3814978"/>
              <a:gd name="connsiteX22" fmla="*/ 3537635 w 6110505"/>
              <a:gd name="connsiteY22" fmla="*/ 516964 h 3814978"/>
              <a:gd name="connsiteX23" fmla="*/ 2999752 w 6110505"/>
              <a:gd name="connsiteY23" fmla="*/ 472141 h 3814978"/>
              <a:gd name="connsiteX24" fmla="*/ 2605305 w 6110505"/>
              <a:gd name="connsiteY24" fmla="*/ 499035 h 3814978"/>
              <a:gd name="connsiteX25" fmla="*/ 2064230 w 6110505"/>
              <a:gd name="connsiteY25" fmla="*/ 718633 h 3814978"/>
              <a:gd name="connsiteX26" fmla="*/ 1632182 w 6110505"/>
              <a:gd name="connsiteY26" fmla="*/ 1006665 h 3814978"/>
              <a:gd name="connsiteX27" fmla="*/ 1344150 w 6110505"/>
              <a:gd name="connsiteY27" fmla="*/ 1222689 h 3814978"/>
              <a:gd name="connsiteX28" fmla="*/ 1128126 w 6110505"/>
              <a:gd name="connsiteY28" fmla="*/ 1510721 h 3814978"/>
              <a:gd name="connsiteX29" fmla="*/ 768086 w 6110505"/>
              <a:gd name="connsiteY29" fmla="*/ 2014777 h 3814978"/>
              <a:gd name="connsiteX30" fmla="*/ 624070 w 6110505"/>
              <a:gd name="connsiteY30" fmla="*/ 2446825 h 3814978"/>
              <a:gd name="connsiteX31" fmla="*/ 552062 w 6110505"/>
              <a:gd name="connsiteY31" fmla="*/ 2734857 h 3814978"/>
              <a:gd name="connsiteX32" fmla="*/ 624069 w 6110505"/>
              <a:gd name="connsiteY32" fmla="*/ 3814978 h 3814978"/>
              <a:gd name="connsiteX0" fmla="*/ 624069 w 6110505"/>
              <a:gd name="connsiteY0" fmla="*/ 3814978 h 3814978"/>
              <a:gd name="connsiteX1" fmla="*/ 48005 w 6110505"/>
              <a:gd name="connsiteY1" fmla="*/ 2734858 h 3814978"/>
              <a:gd name="connsiteX2" fmla="*/ 336037 w 6110505"/>
              <a:gd name="connsiteY2" fmla="*/ 1582730 h 3814978"/>
              <a:gd name="connsiteX3" fmla="*/ 875117 w 6110505"/>
              <a:gd name="connsiteY3" fmla="*/ 974164 h 3814978"/>
              <a:gd name="connsiteX4" fmla="*/ 1386105 w 6110505"/>
              <a:gd name="connsiteY4" fmla="*/ 534894 h 3814978"/>
              <a:gd name="connsiteX5" fmla="*/ 2040529 w 6110505"/>
              <a:gd name="connsiteY5" fmla="*/ 185270 h 3814978"/>
              <a:gd name="connsiteX6" fmla="*/ 2981823 w 6110505"/>
              <a:gd name="connsiteY6" fmla="*/ 14941 h 3814978"/>
              <a:gd name="connsiteX7" fmla="*/ 3788646 w 6110505"/>
              <a:gd name="connsiteY7" fmla="*/ 95623 h 3814978"/>
              <a:gd name="connsiteX8" fmla="*/ 4541682 w 6110505"/>
              <a:gd name="connsiteY8" fmla="*/ 400423 h 3814978"/>
              <a:gd name="connsiteX9" fmla="*/ 5178176 w 6110505"/>
              <a:gd name="connsiteY9" fmla="*/ 857623 h 3814978"/>
              <a:gd name="connsiteX10" fmla="*/ 5527799 w 6110505"/>
              <a:gd name="connsiteY10" fmla="*/ 1243106 h 3814978"/>
              <a:gd name="connsiteX11" fmla="*/ 5859493 w 6110505"/>
              <a:gd name="connsiteY11" fmla="*/ 1861670 h 3814978"/>
              <a:gd name="connsiteX12" fmla="*/ 6002929 w 6110505"/>
              <a:gd name="connsiteY12" fmla="*/ 2372658 h 3814978"/>
              <a:gd name="connsiteX13" fmla="*/ 6065682 w 6110505"/>
              <a:gd name="connsiteY13" fmla="*/ 2785035 h 3814978"/>
              <a:gd name="connsiteX14" fmla="*/ 5733988 w 6110505"/>
              <a:gd name="connsiteY14" fmla="*/ 3071906 h 3814978"/>
              <a:gd name="connsiteX15" fmla="*/ 5617446 w 6110505"/>
              <a:gd name="connsiteY15" fmla="*/ 3000188 h 3814978"/>
              <a:gd name="connsiteX16" fmla="*/ 5500905 w 6110505"/>
              <a:gd name="connsiteY16" fmla="*/ 2283011 h 3814978"/>
              <a:gd name="connsiteX17" fmla="*/ 5348505 w 6110505"/>
              <a:gd name="connsiteY17" fmla="*/ 1798917 h 3814978"/>
              <a:gd name="connsiteX18" fmla="*/ 5133352 w 6110505"/>
              <a:gd name="connsiteY18" fmla="*/ 1449294 h 3814978"/>
              <a:gd name="connsiteX19" fmla="*/ 4747870 w 6110505"/>
              <a:gd name="connsiteY19" fmla="*/ 1090706 h 3814978"/>
              <a:gd name="connsiteX20" fmla="*/ 4460999 w 6110505"/>
              <a:gd name="connsiteY20" fmla="*/ 848658 h 3814978"/>
              <a:gd name="connsiteX21" fmla="*/ 4066552 w 6110505"/>
              <a:gd name="connsiteY21" fmla="*/ 651435 h 3814978"/>
              <a:gd name="connsiteX22" fmla="*/ 3537635 w 6110505"/>
              <a:gd name="connsiteY22" fmla="*/ 516964 h 3814978"/>
              <a:gd name="connsiteX23" fmla="*/ 2999752 w 6110505"/>
              <a:gd name="connsiteY23" fmla="*/ 472141 h 3814978"/>
              <a:gd name="connsiteX24" fmla="*/ 2605305 w 6110505"/>
              <a:gd name="connsiteY24" fmla="*/ 499035 h 3814978"/>
              <a:gd name="connsiteX25" fmla="*/ 2064230 w 6110505"/>
              <a:gd name="connsiteY25" fmla="*/ 718633 h 3814978"/>
              <a:gd name="connsiteX26" fmla="*/ 1632182 w 6110505"/>
              <a:gd name="connsiteY26" fmla="*/ 1006665 h 3814978"/>
              <a:gd name="connsiteX27" fmla="*/ 1344150 w 6110505"/>
              <a:gd name="connsiteY27" fmla="*/ 1222689 h 3814978"/>
              <a:gd name="connsiteX28" fmla="*/ 1128126 w 6110505"/>
              <a:gd name="connsiteY28" fmla="*/ 1510721 h 3814978"/>
              <a:gd name="connsiteX29" fmla="*/ 768086 w 6110505"/>
              <a:gd name="connsiteY29" fmla="*/ 2014777 h 3814978"/>
              <a:gd name="connsiteX30" fmla="*/ 624070 w 6110505"/>
              <a:gd name="connsiteY30" fmla="*/ 2446825 h 3814978"/>
              <a:gd name="connsiteX31" fmla="*/ 552062 w 6110505"/>
              <a:gd name="connsiteY31" fmla="*/ 2734857 h 3814978"/>
              <a:gd name="connsiteX32" fmla="*/ 624069 w 6110505"/>
              <a:gd name="connsiteY32" fmla="*/ 3814978 h 3814978"/>
              <a:gd name="connsiteX0" fmla="*/ 624069 w 6110505"/>
              <a:gd name="connsiteY0" fmla="*/ 3814978 h 3814978"/>
              <a:gd name="connsiteX1" fmla="*/ 48005 w 6110505"/>
              <a:gd name="connsiteY1" fmla="*/ 2734858 h 3814978"/>
              <a:gd name="connsiteX2" fmla="*/ 336037 w 6110505"/>
              <a:gd name="connsiteY2" fmla="*/ 1582730 h 3814978"/>
              <a:gd name="connsiteX3" fmla="*/ 875117 w 6110505"/>
              <a:gd name="connsiteY3" fmla="*/ 974164 h 3814978"/>
              <a:gd name="connsiteX4" fmla="*/ 1386105 w 6110505"/>
              <a:gd name="connsiteY4" fmla="*/ 534894 h 3814978"/>
              <a:gd name="connsiteX5" fmla="*/ 2040529 w 6110505"/>
              <a:gd name="connsiteY5" fmla="*/ 185270 h 3814978"/>
              <a:gd name="connsiteX6" fmla="*/ 2981823 w 6110505"/>
              <a:gd name="connsiteY6" fmla="*/ 14941 h 3814978"/>
              <a:gd name="connsiteX7" fmla="*/ 3788646 w 6110505"/>
              <a:gd name="connsiteY7" fmla="*/ 95623 h 3814978"/>
              <a:gd name="connsiteX8" fmla="*/ 4541682 w 6110505"/>
              <a:gd name="connsiteY8" fmla="*/ 400423 h 3814978"/>
              <a:gd name="connsiteX9" fmla="*/ 5178176 w 6110505"/>
              <a:gd name="connsiteY9" fmla="*/ 857623 h 3814978"/>
              <a:gd name="connsiteX10" fmla="*/ 5527799 w 6110505"/>
              <a:gd name="connsiteY10" fmla="*/ 1243106 h 3814978"/>
              <a:gd name="connsiteX11" fmla="*/ 5859493 w 6110505"/>
              <a:gd name="connsiteY11" fmla="*/ 1861670 h 3814978"/>
              <a:gd name="connsiteX12" fmla="*/ 6002929 w 6110505"/>
              <a:gd name="connsiteY12" fmla="*/ 2372658 h 3814978"/>
              <a:gd name="connsiteX13" fmla="*/ 6065682 w 6110505"/>
              <a:gd name="connsiteY13" fmla="*/ 2785035 h 3814978"/>
              <a:gd name="connsiteX14" fmla="*/ 5733988 w 6110505"/>
              <a:gd name="connsiteY14" fmla="*/ 3071906 h 3814978"/>
              <a:gd name="connsiteX15" fmla="*/ 5617446 w 6110505"/>
              <a:gd name="connsiteY15" fmla="*/ 3000188 h 3814978"/>
              <a:gd name="connsiteX16" fmla="*/ 5500905 w 6110505"/>
              <a:gd name="connsiteY16" fmla="*/ 2283011 h 3814978"/>
              <a:gd name="connsiteX17" fmla="*/ 5348505 w 6110505"/>
              <a:gd name="connsiteY17" fmla="*/ 1798917 h 3814978"/>
              <a:gd name="connsiteX18" fmla="*/ 5133352 w 6110505"/>
              <a:gd name="connsiteY18" fmla="*/ 1449294 h 3814978"/>
              <a:gd name="connsiteX19" fmla="*/ 4747870 w 6110505"/>
              <a:gd name="connsiteY19" fmla="*/ 1090706 h 3814978"/>
              <a:gd name="connsiteX20" fmla="*/ 4460999 w 6110505"/>
              <a:gd name="connsiteY20" fmla="*/ 848658 h 3814978"/>
              <a:gd name="connsiteX21" fmla="*/ 4066552 w 6110505"/>
              <a:gd name="connsiteY21" fmla="*/ 651435 h 3814978"/>
              <a:gd name="connsiteX22" fmla="*/ 3537635 w 6110505"/>
              <a:gd name="connsiteY22" fmla="*/ 516964 h 3814978"/>
              <a:gd name="connsiteX23" fmla="*/ 2999752 w 6110505"/>
              <a:gd name="connsiteY23" fmla="*/ 472141 h 3814978"/>
              <a:gd name="connsiteX24" fmla="*/ 2640294 w 6110505"/>
              <a:gd name="connsiteY24" fmla="*/ 574617 h 3814978"/>
              <a:gd name="connsiteX25" fmla="*/ 2064230 w 6110505"/>
              <a:gd name="connsiteY25" fmla="*/ 718633 h 3814978"/>
              <a:gd name="connsiteX26" fmla="*/ 1632182 w 6110505"/>
              <a:gd name="connsiteY26" fmla="*/ 1006665 h 3814978"/>
              <a:gd name="connsiteX27" fmla="*/ 1344150 w 6110505"/>
              <a:gd name="connsiteY27" fmla="*/ 1222689 h 3814978"/>
              <a:gd name="connsiteX28" fmla="*/ 1128126 w 6110505"/>
              <a:gd name="connsiteY28" fmla="*/ 1510721 h 3814978"/>
              <a:gd name="connsiteX29" fmla="*/ 768086 w 6110505"/>
              <a:gd name="connsiteY29" fmla="*/ 2014777 h 3814978"/>
              <a:gd name="connsiteX30" fmla="*/ 624070 w 6110505"/>
              <a:gd name="connsiteY30" fmla="*/ 2446825 h 3814978"/>
              <a:gd name="connsiteX31" fmla="*/ 552062 w 6110505"/>
              <a:gd name="connsiteY31" fmla="*/ 2734857 h 3814978"/>
              <a:gd name="connsiteX32" fmla="*/ 624069 w 6110505"/>
              <a:gd name="connsiteY32" fmla="*/ 3814978 h 3814978"/>
              <a:gd name="connsiteX0" fmla="*/ 624069 w 6110505"/>
              <a:gd name="connsiteY0" fmla="*/ 3814978 h 3814978"/>
              <a:gd name="connsiteX1" fmla="*/ 48005 w 6110505"/>
              <a:gd name="connsiteY1" fmla="*/ 2734858 h 3814978"/>
              <a:gd name="connsiteX2" fmla="*/ 336037 w 6110505"/>
              <a:gd name="connsiteY2" fmla="*/ 1582730 h 3814978"/>
              <a:gd name="connsiteX3" fmla="*/ 875117 w 6110505"/>
              <a:gd name="connsiteY3" fmla="*/ 974164 h 3814978"/>
              <a:gd name="connsiteX4" fmla="*/ 1386105 w 6110505"/>
              <a:gd name="connsiteY4" fmla="*/ 534894 h 3814978"/>
              <a:gd name="connsiteX5" fmla="*/ 2040529 w 6110505"/>
              <a:gd name="connsiteY5" fmla="*/ 185270 h 3814978"/>
              <a:gd name="connsiteX6" fmla="*/ 2981823 w 6110505"/>
              <a:gd name="connsiteY6" fmla="*/ 14941 h 3814978"/>
              <a:gd name="connsiteX7" fmla="*/ 3788646 w 6110505"/>
              <a:gd name="connsiteY7" fmla="*/ 95623 h 3814978"/>
              <a:gd name="connsiteX8" fmla="*/ 4541682 w 6110505"/>
              <a:gd name="connsiteY8" fmla="*/ 400423 h 3814978"/>
              <a:gd name="connsiteX9" fmla="*/ 5178176 w 6110505"/>
              <a:gd name="connsiteY9" fmla="*/ 857623 h 3814978"/>
              <a:gd name="connsiteX10" fmla="*/ 5527799 w 6110505"/>
              <a:gd name="connsiteY10" fmla="*/ 1243106 h 3814978"/>
              <a:gd name="connsiteX11" fmla="*/ 5859493 w 6110505"/>
              <a:gd name="connsiteY11" fmla="*/ 1861670 h 3814978"/>
              <a:gd name="connsiteX12" fmla="*/ 6002929 w 6110505"/>
              <a:gd name="connsiteY12" fmla="*/ 2372658 h 3814978"/>
              <a:gd name="connsiteX13" fmla="*/ 6065682 w 6110505"/>
              <a:gd name="connsiteY13" fmla="*/ 2785035 h 3814978"/>
              <a:gd name="connsiteX14" fmla="*/ 5733988 w 6110505"/>
              <a:gd name="connsiteY14" fmla="*/ 3071906 h 3814978"/>
              <a:gd name="connsiteX15" fmla="*/ 5617446 w 6110505"/>
              <a:gd name="connsiteY15" fmla="*/ 3000188 h 3814978"/>
              <a:gd name="connsiteX16" fmla="*/ 5500905 w 6110505"/>
              <a:gd name="connsiteY16" fmla="*/ 2283011 h 3814978"/>
              <a:gd name="connsiteX17" fmla="*/ 5348505 w 6110505"/>
              <a:gd name="connsiteY17" fmla="*/ 1798917 h 3814978"/>
              <a:gd name="connsiteX18" fmla="*/ 5133352 w 6110505"/>
              <a:gd name="connsiteY18" fmla="*/ 1449294 h 3814978"/>
              <a:gd name="connsiteX19" fmla="*/ 4747870 w 6110505"/>
              <a:gd name="connsiteY19" fmla="*/ 1090706 h 3814978"/>
              <a:gd name="connsiteX20" fmla="*/ 4460999 w 6110505"/>
              <a:gd name="connsiteY20" fmla="*/ 848658 h 3814978"/>
              <a:gd name="connsiteX21" fmla="*/ 4066552 w 6110505"/>
              <a:gd name="connsiteY21" fmla="*/ 651435 h 3814978"/>
              <a:gd name="connsiteX22" fmla="*/ 3537635 w 6110505"/>
              <a:gd name="connsiteY22" fmla="*/ 516964 h 3814978"/>
              <a:gd name="connsiteX23" fmla="*/ 3000334 w 6110505"/>
              <a:gd name="connsiteY23" fmla="*/ 574617 h 3814978"/>
              <a:gd name="connsiteX24" fmla="*/ 2640294 w 6110505"/>
              <a:gd name="connsiteY24" fmla="*/ 574617 h 3814978"/>
              <a:gd name="connsiteX25" fmla="*/ 2064230 w 6110505"/>
              <a:gd name="connsiteY25" fmla="*/ 718633 h 3814978"/>
              <a:gd name="connsiteX26" fmla="*/ 1632182 w 6110505"/>
              <a:gd name="connsiteY26" fmla="*/ 1006665 h 3814978"/>
              <a:gd name="connsiteX27" fmla="*/ 1344150 w 6110505"/>
              <a:gd name="connsiteY27" fmla="*/ 1222689 h 3814978"/>
              <a:gd name="connsiteX28" fmla="*/ 1128126 w 6110505"/>
              <a:gd name="connsiteY28" fmla="*/ 1510721 h 3814978"/>
              <a:gd name="connsiteX29" fmla="*/ 768086 w 6110505"/>
              <a:gd name="connsiteY29" fmla="*/ 2014777 h 3814978"/>
              <a:gd name="connsiteX30" fmla="*/ 624070 w 6110505"/>
              <a:gd name="connsiteY30" fmla="*/ 2446825 h 3814978"/>
              <a:gd name="connsiteX31" fmla="*/ 552062 w 6110505"/>
              <a:gd name="connsiteY31" fmla="*/ 2734857 h 3814978"/>
              <a:gd name="connsiteX32" fmla="*/ 624069 w 6110505"/>
              <a:gd name="connsiteY32" fmla="*/ 3814978 h 3814978"/>
              <a:gd name="connsiteX0" fmla="*/ 624069 w 6110505"/>
              <a:gd name="connsiteY0" fmla="*/ 3814978 h 3814978"/>
              <a:gd name="connsiteX1" fmla="*/ 48005 w 6110505"/>
              <a:gd name="connsiteY1" fmla="*/ 2734858 h 3814978"/>
              <a:gd name="connsiteX2" fmla="*/ 336037 w 6110505"/>
              <a:gd name="connsiteY2" fmla="*/ 1582730 h 3814978"/>
              <a:gd name="connsiteX3" fmla="*/ 875117 w 6110505"/>
              <a:gd name="connsiteY3" fmla="*/ 974164 h 3814978"/>
              <a:gd name="connsiteX4" fmla="*/ 1386105 w 6110505"/>
              <a:gd name="connsiteY4" fmla="*/ 534894 h 3814978"/>
              <a:gd name="connsiteX5" fmla="*/ 2040529 w 6110505"/>
              <a:gd name="connsiteY5" fmla="*/ 185270 h 3814978"/>
              <a:gd name="connsiteX6" fmla="*/ 2981823 w 6110505"/>
              <a:gd name="connsiteY6" fmla="*/ 14941 h 3814978"/>
              <a:gd name="connsiteX7" fmla="*/ 3788646 w 6110505"/>
              <a:gd name="connsiteY7" fmla="*/ 95623 h 3814978"/>
              <a:gd name="connsiteX8" fmla="*/ 4541682 w 6110505"/>
              <a:gd name="connsiteY8" fmla="*/ 400423 h 3814978"/>
              <a:gd name="connsiteX9" fmla="*/ 5178176 w 6110505"/>
              <a:gd name="connsiteY9" fmla="*/ 857623 h 3814978"/>
              <a:gd name="connsiteX10" fmla="*/ 5527799 w 6110505"/>
              <a:gd name="connsiteY10" fmla="*/ 1243106 h 3814978"/>
              <a:gd name="connsiteX11" fmla="*/ 5859493 w 6110505"/>
              <a:gd name="connsiteY11" fmla="*/ 1861670 h 3814978"/>
              <a:gd name="connsiteX12" fmla="*/ 6002929 w 6110505"/>
              <a:gd name="connsiteY12" fmla="*/ 2372658 h 3814978"/>
              <a:gd name="connsiteX13" fmla="*/ 6065682 w 6110505"/>
              <a:gd name="connsiteY13" fmla="*/ 2785035 h 3814978"/>
              <a:gd name="connsiteX14" fmla="*/ 5733988 w 6110505"/>
              <a:gd name="connsiteY14" fmla="*/ 3071906 h 3814978"/>
              <a:gd name="connsiteX15" fmla="*/ 5617446 w 6110505"/>
              <a:gd name="connsiteY15" fmla="*/ 3000188 h 3814978"/>
              <a:gd name="connsiteX16" fmla="*/ 5500905 w 6110505"/>
              <a:gd name="connsiteY16" fmla="*/ 2283011 h 3814978"/>
              <a:gd name="connsiteX17" fmla="*/ 5348505 w 6110505"/>
              <a:gd name="connsiteY17" fmla="*/ 1798917 h 3814978"/>
              <a:gd name="connsiteX18" fmla="*/ 5133352 w 6110505"/>
              <a:gd name="connsiteY18" fmla="*/ 1449294 h 3814978"/>
              <a:gd name="connsiteX19" fmla="*/ 4747870 w 6110505"/>
              <a:gd name="connsiteY19" fmla="*/ 1090706 h 3814978"/>
              <a:gd name="connsiteX20" fmla="*/ 4460999 w 6110505"/>
              <a:gd name="connsiteY20" fmla="*/ 848658 h 3814978"/>
              <a:gd name="connsiteX21" fmla="*/ 4066552 w 6110505"/>
              <a:gd name="connsiteY21" fmla="*/ 651435 h 3814978"/>
              <a:gd name="connsiteX22" fmla="*/ 3576398 w 6110505"/>
              <a:gd name="connsiteY22" fmla="*/ 574617 h 3814978"/>
              <a:gd name="connsiteX23" fmla="*/ 3000334 w 6110505"/>
              <a:gd name="connsiteY23" fmla="*/ 574617 h 3814978"/>
              <a:gd name="connsiteX24" fmla="*/ 2640294 w 6110505"/>
              <a:gd name="connsiteY24" fmla="*/ 574617 h 3814978"/>
              <a:gd name="connsiteX25" fmla="*/ 2064230 w 6110505"/>
              <a:gd name="connsiteY25" fmla="*/ 718633 h 3814978"/>
              <a:gd name="connsiteX26" fmla="*/ 1632182 w 6110505"/>
              <a:gd name="connsiteY26" fmla="*/ 1006665 h 3814978"/>
              <a:gd name="connsiteX27" fmla="*/ 1344150 w 6110505"/>
              <a:gd name="connsiteY27" fmla="*/ 1222689 h 3814978"/>
              <a:gd name="connsiteX28" fmla="*/ 1128126 w 6110505"/>
              <a:gd name="connsiteY28" fmla="*/ 1510721 h 3814978"/>
              <a:gd name="connsiteX29" fmla="*/ 768086 w 6110505"/>
              <a:gd name="connsiteY29" fmla="*/ 2014777 h 3814978"/>
              <a:gd name="connsiteX30" fmla="*/ 624070 w 6110505"/>
              <a:gd name="connsiteY30" fmla="*/ 2446825 h 3814978"/>
              <a:gd name="connsiteX31" fmla="*/ 552062 w 6110505"/>
              <a:gd name="connsiteY31" fmla="*/ 2734857 h 3814978"/>
              <a:gd name="connsiteX32" fmla="*/ 624069 w 6110505"/>
              <a:gd name="connsiteY32" fmla="*/ 3814978 h 3814978"/>
              <a:gd name="connsiteX0" fmla="*/ 624069 w 6110505"/>
              <a:gd name="connsiteY0" fmla="*/ 3814978 h 3814978"/>
              <a:gd name="connsiteX1" fmla="*/ 48005 w 6110505"/>
              <a:gd name="connsiteY1" fmla="*/ 2734858 h 3814978"/>
              <a:gd name="connsiteX2" fmla="*/ 336037 w 6110505"/>
              <a:gd name="connsiteY2" fmla="*/ 1582730 h 3814978"/>
              <a:gd name="connsiteX3" fmla="*/ 875117 w 6110505"/>
              <a:gd name="connsiteY3" fmla="*/ 974164 h 3814978"/>
              <a:gd name="connsiteX4" fmla="*/ 1386105 w 6110505"/>
              <a:gd name="connsiteY4" fmla="*/ 534894 h 3814978"/>
              <a:gd name="connsiteX5" fmla="*/ 2040529 w 6110505"/>
              <a:gd name="connsiteY5" fmla="*/ 185270 h 3814978"/>
              <a:gd name="connsiteX6" fmla="*/ 2981823 w 6110505"/>
              <a:gd name="connsiteY6" fmla="*/ 14941 h 3814978"/>
              <a:gd name="connsiteX7" fmla="*/ 3788646 w 6110505"/>
              <a:gd name="connsiteY7" fmla="*/ 95623 h 3814978"/>
              <a:gd name="connsiteX8" fmla="*/ 4541682 w 6110505"/>
              <a:gd name="connsiteY8" fmla="*/ 400423 h 3814978"/>
              <a:gd name="connsiteX9" fmla="*/ 5178176 w 6110505"/>
              <a:gd name="connsiteY9" fmla="*/ 857623 h 3814978"/>
              <a:gd name="connsiteX10" fmla="*/ 5527799 w 6110505"/>
              <a:gd name="connsiteY10" fmla="*/ 1243106 h 3814978"/>
              <a:gd name="connsiteX11" fmla="*/ 5859493 w 6110505"/>
              <a:gd name="connsiteY11" fmla="*/ 1861670 h 3814978"/>
              <a:gd name="connsiteX12" fmla="*/ 6002929 w 6110505"/>
              <a:gd name="connsiteY12" fmla="*/ 2372658 h 3814978"/>
              <a:gd name="connsiteX13" fmla="*/ 6065682 w 6110505"/>
              <a:gd name="connsiteY13" fmla="*/ 2785035 h 3814978"/>
              <a:gd name="connsiteX14" fmla="*/ 5733988 w 6110505"/>
              <a:gd name="connsiteY14" fmla="*/ 3071906 h 3814978"/>
              <a:gd name="connsiteX15" fmla="*/ 5617446 w 6110505"/>
              <a:gd name="connsiteY15" fmla="*/ 3000188 h 3814978"/>
              <a:gd name="connsiteX16" fmla="*/ 5500905 w 6110505"/>
              <a:gd name="connsiteY16" fmla="*/ 2283011 h 3814978"/>
              <a:gd name="connsiteX17" fmla="*/ 5348505 w 6110505"/>
              <a:gd name="connsiteY17" fmla="*/ 1798917 h 3814978"/>
              <a:gd name="connsiteX18" fmla="*/ 5133352 w 6110505"/>
              <a:gd name="connsiteY18" fmla="*/ 1449294 h 3814978"/>
              <a:gd name="connsiteX19" fmla="*/ 4747870 w 6110505"/>
              <a:gd name="connsiteY19" fmla="*/ 1090706 h 3814978"/>
              <a:gd name="connsiteX20" fmla="*/ 4460999 w 6110505"/>
              <a:gd name="connsiteY20" fmla="*/ 848658 h 3814978"/>
              <a:gd name="connsiteX21" fmla="*/ 4008446 w 6110505"/>
              <a:gd name="connsiteY21" fmla="*/ 718633 h 3814978"/>
              <a:gd name="connsiteX22" fmla="*/ 3576398 w 6110505"/>
              <a:gd name="connsiteY22" fmla="*/ 574617 h 3814978"/>
              <a:gd name="connsiteX23" fmla="*/ 3000334 w 6110505"/>
              <a:gd name="connsiteY23" fmla="*/ 574617 h 3814978"/>
              <a:gd name="connsiteX24" fmla="*/ 2640294 w 6110505"/>
              <a:gd name="connsiteY24" fmla="*/ 574617 h 3814978"/>
              <a:gd name="connsiteX25" fmla="*/ 2064230 w 6110505"/>
              <a:gd name="connsiteY25" fmla="*/ 718633 h 3814978"/>
              <a:gd name="connsiteX26" fmla="*/ 1632182 w 6110505"/>
              <a:gd name="connsiteY26" fmla="*/ 1006665 h 3814978"/>
              <a:gd name="connsiteX27" fmla="*/ 1344150 w 6110505"/>
              <a:gd name="connsiteY27" fmla="*/ 1222689 h 3814978"/>
              <a:gd name="connsiteX28" fmla="*/ 1128126 w 6110505"/>
              <a:gd name="connsiteY28" fmla="*/ 1510721 h 3814978"/>
              <a:gd name="connsiteX29" fmla="*/ 768086 w 6110505"/>
              <a:gd name="connsiteY29" fmla="*/ 2014777 h 3814978"/>
              <a:gd name="connsiteX30" fmla="*/ 624070 w 6110505"/>
              <a:gd name="connsiteY30" fmla="*/ 2446825 h 3814978"/>
              <a:gd name="connsiteX31" fmla="*/ 552062 w 6110505"/>
              <a:gd name="connsiteY31" fmla="*/ 2734857 h 3814978"/>
              <a:gd name="connsiteX32" fmla="*/ 624069 w 6110505"/>
              <a:gd name="connsiteY32" fmla="*/ 3814978 h 3814978"/>
              <a:gd name="connsiteX0" fmla="*/ 624069 w 6110505"/>
              <a:gd name="connsiteY0" fmla="*/ 3814978 h 3814978"/>
              <a:gd name="connsiteX1" fmla="*/ 48005 w 6110505"/>
              <a:gd name="connsiteY1" fmla="*/ 2734858 h 3814978"/>
              <a:gd name="connsiteX2" fmla="*/ 336037 w 6110505"/>
              <a:gd name="connsiteY2" fmla="*/ 1582730 h 3814978"/>
              <a:gd name="connsiteX3" fmla="*/ 875117 w 6110505"/>
              <a:gd name="connsiteY3" fmla="*/ 974164 h 3814978"/>
              <a:gd name="connsiteX4" fmla="*/ 1386105 w 6110505"/>
              <a:gd name="connsiteY4" fmla="*/ 534894 h 3814978"/>
              <a:gd name="connsiteX5" fmla="*/ 2040529 w 6110505"/>
              <a:gd name="connsiteY5" fmla="*/ 185270 h 3814978"/>
              <a:gd name="connsiteX6" fmla="*/ 2981823 w 6110505"/>
              <a:gd name="connsiteY6" fmla="*/ 14941 h 3814978"/>
              <a:gd name="connsiteX7" fmla="*/ 3788646 w 6110505"/>
              <a:gd name="connsiteY7" fmla="*/ 95623 h 3814978"/>
              <a:gd name="connsiteX8" fmla="*/ 4541682 w 6110505"/>
              <a:gd name="connsiteY8" fmla="*/ 400423 h 3814978"/>
              <a:gd name="connsiteX9" fmla="*/ 5178176 w 6110505"/>
              <a:gd name="connsiteY9" fmla="*/ 857623 h 3814978"/>
              <a:gd name="connsiteX10" fmla="*/ 5527799 w 6110505"/>
              <a:gd name="connsiteY10" fmla="*/ 1243106 h 3814978"/>
              <a:gd name="connsiteX11" fmla="*/ 5859493 w 6110505"/>
              <a:gd name="connsiteY11" fmla="*/ 1861670 h 3814978"/>
              <a:gd name="connsiteX12" fmla="*/ 6002929 w 6110505"/>
              <a:gd name="connsiteY12" fmla="*/ 2372658 h 3814978"/>
              <a:gd name="connsiteX13" fmla="*/ 6065682 w 6110505"/>
              <a:gd name="connsiteY13" fmla="*/ 2785035 h 3814978"/>
              <a:gd name="connsiteX14" fmla="*/ 5733988 w 6110505"/>
              <a:gd name="connsiteY14" fmla="*/ 3071906 h 3814978"/>
              <a:gd name="connsiteX15" fmla="*/ 5617446 w 6110505"/>
              <a:gd name="connsiteY15" fmla="*/ 3000188 h 3814978"/>
              <a:gd name="connsiteX16" fmla="*/ 5500905 w 6110505"/>
              <a:gd name="connsiteY16" fmla="*/ 2283011 h 3814978"/>
              <a:gd name="connsiteX17" fmla="*/ 5348505 w 6110505"/>
              <a:gd name="connsiteY17" fmla="*/ 1798917 h 3814978"/>
              <a:gd name="connsiteX18" fmla="*/ 5133352 w 6110505"/>
              <a:gd name="connsiteY18" fmla="*/ 1449294 h 3814978"/>
              <a:gd name="connsiteX19" fmla="*/ 4747870 w 6110505"/>
              <a:gd name="connsiteY19" fmla="*/ 1090706 h 3814978"/>
              <a:gd name="connsiteX20" fmla="*/ 4440494 w 6110505"/>
              <a:gd name="connsiteY20" fmla="*/ 934657 h 3814978"/>
              <a:gd name="connsiteX21" fmla="*/ 4008446 w 6110505"/>
              <a:gd name="connsiteY21" fmla="*/ 718633 h 3814978"/>
              <a:gd name="connsiteX22" fmla="*/ 3576398 w 6110505"/>
              <a:gd name="connsiteY22" fmla="*/ 574617 h 3814978"/>
              <a:gd name="connsiteX23" fmla="*/ 3000334 w 6110505"/>
              <a:gd name="connsiteY23" fmla="*/ 574617 h 3814978"/>
              <a:gd name="connsiteX24" fmla="*/ 2640294 w 6110505"/>
              <a:gd name="connsiteY24" fmla="*/ 574617 h 3814978"/>
              <a:gd name="connsiteX25" fmla="*/ 2064230 w 6110505"/>
              <a:gd name="connsiteY25" fmla="*/ 718633 h 3814978"/>
              <a:gd name="connsiteX26" fmla="*/ 1632182 w 6110505"/>
              <a:gd name="connsiteY26" fmla="*/ 1006665 h 3814978"/>
              <a:gd name="connsiteX27" fmla="*/ 1344150 w 6110505"/>
              <a:gd name="connsiteY27" fmla="*/ 1222689 h 3814978"/>
              <a:gd name="connsiteX28" fmla="*/ 1128126 w 6110505"/>
              <a:gd name="connsiteY28" fmla="*/ 1510721 h 3814978"/>
              <a:gd name="connsiteX29" fmla="*/ 768086 w 6110505"/>
              <a:gd name="connsiteY29" fmla="*/ 2014777 h 3814978"/>
              <a:gd name="connsiteX30" fmla="*/ 624070 w 6110505"/>
              <a:gd name="connsiteY30" fmla="*/ 2446825 h 3814978"/>
              <a:gd name="connsiteX31" fmla="*/ 552062 w 6110505"/>
              <a:gd name="connsiteY31" fmla="*/ 2734857 h 3814978"/>
              <a:gd name="connsiteX32" fmla="*/ 624069 w 6110505"/>
              <a:gd name="connsiteY32" fmla="*/ 3814978 h 3814978"/>
              <a:gd name="connsiteX0" fmla="*/ 624069 w 6110505"/>
              <a:gd name="connsiteY0" fmla="*/ 3814978 h 3814978"/>
              <a:gd name="connsiteX1" fmla="*/ 48005 w 6110505"/>
              <a:gd name="connsiteY1" fmla="*/ 2734858 h 3814978"/>
              <a:gd name="connsiteX2" fmla="*/ 336037 w 6110505"/>
              <a:gd name="connsiteY2" fmla="*/ 1582730 h 3814978"/>
              <a:gd name="connsiteX3" fmla="*/ 875117 w 6110505"/>
              <a:gd name="connsiteY3" fmla="*/ 974164 h 3814978"/>
              <a:gd name="connsiteX4" fmla="*/ 1386105 w 6110505"/>
              <a:gd name="connsiteY4" fmla="*/ 534894 h 3814978"/>
              <a:gd name="connsiteX5" fmla="*/ 2040529 w 6110505"/>
              <a:gd name="connsiteY5" fmla="*/ 185270 h 3814978"/>
              <a:gd name="connsiteX6" fmla="*/ 2981823 w 6110505"/>
              <a:gd name="connsiteY6" fmla="*/ 14941 h 3814978"/>
              <a:gd name="connsiteX7" fmla="*/ 3788646 w 6110505"/>
              <a:gd name="connsiteY7" fmla="*/ 95623 h 3814978"/>
              <a:gd name="connsiteX8" fmla="*/ 4541682 w 6110505"/>
              <a:gd name="connsiteY8" fmla="*/ 400423 h 3814978"/>
              <a:gd name="connsiteX9" fmla="*/ 5178176 w 6110505"/>
              <a:gd name="connsiteY9" fmla="*/ 857623 h 3814978"/>
              <a:gd name="connsiteX10" fmla="*/ 5527799 w 6110505"/>
              <a:gd name="connsiteY10" fmla="*/ 1243106 h 3814978"/>
              <a:gd name="connsiteX11" fmla="*/ 5859493 w 6110505"/>
              <a:gd name="connsiteY11" fmla="*/ 1861670 h 3814978"/>
              <a:gd name="connsiteX12" fmla="*/ 6002929 w 6110505"/>
              <a:gd name="connsiteY12" fmla="*/ 2372658 h 3814978"/>
              <a:gd name="connsiteX13" fmla="*/ 6065682 w 6110505"/>
              <a:gd name="connsiteY13" fmla="*/ 2785035 h 3814978"/>
              <a:gd name="connsiteX14" fmla="*/ 5733988 w 6110505"/>
              <a:gd name="connsiteY14" fmla="*/ 3071906 h 3814978"/>
              <a:gd name="connsiteX15" fmla="*/ 5617446 w 6110505"/>
              <a:gd name="connsiteY15" fmla="*/ 3000188 h 3814978"/>
              <a:gd name="connsiteX16" fmla="*/ 5500905 w 6110505"/>
              <a:gd name="connsiteY16" fmla="*/ 2283011 h 3814978"/>
              <a:gd name="connsiteX17" fmla="*/ 5348505 w 6110505"/>
              <a:gd name="connsiteY17" fmla="*/ 1798917 h 3814978"/>
              <a:gd name="connsiteX18" fmla="*/ 5133352 w 6110505"/>
              <a:gd name="connsiteY18" fmla="*/ 1449294 h 3814978"/>
              <a:gd name="connsiteX19" fmla="*/ 4656518 w 6110505"/>
              <a:gd name="connsiteY19" fmla="*/ 1150681 h 3814978"/>
              <a:gd name="connsiteX20" fmla="*/ 4440494 w 6110505"/>
              <a:gd name="connsiteY20" fmla="*/ 934657 h 3814978"/>
              <a:gd name="connsiteX21" fmla="*/ 4008446 w 6110505"/>
              <a:gd name="connsiteY21" fmla="*/ 718633 h 3814978"/>
              <a:gd name="connsiteX22" fmla="*/ 3576398 w 6110505"/>
              <a:gd name="connsiteY22" fmla="*/ 574617 h 3814978"/>
              <a:gd name="connsiteX23" fmla="*/ 3000334 w 6110505"/>
              <a:gd name="connsiteY23" fmla="*/ 574617 h 3814978"/>
              <a:gd name="connsiteX24" fmla="*/ 2640294 w 6110505"/>
              <a:gd name="connsiteY24" fmla="*/ 574617 h 3814978"/>
              <a:gd name="connsiteX25" fmla="*/ 2064230 w 6110505"/>
              <a:gd name="connsiteY25" fmla="*/ 718633 h 3814978"/>
              <a:gd name="connsiteX26" fmla="*/ 1632182 w 6110505"/>
              <a:gd name="connsiteY26" fmla="*/ 1006665 h 3814978"/>
              <a:gd name="connsiteX27" fmla="*/ 1344150 w 6110505"/>
              <a:gd name="connsiteY27" fmla="*/ 1222689 h 3814978"/>
              <a:gd name="connsiteX28" fmla="*/ 1128126 w 6110505"/>
              <a:gd name="connsiteY28" fmla="*/ 1510721 h 3814978"/>
              <a:gd name="connsiteX29" fmla="*/ 768086 w 6110505"/>
              <a:gd name="connsiteY29" fmla="*/ 2014777 h 3814978"/>
              <a:gd name="connsiteX30" fmla="*/ 624070 w 6110505"/>
              <a:gd name="connsiteY30" fmla="*/ 2446825 h 3814978"/>
              <a:gd name="connsiteX31" fmla="*/ 552062 w 6110505"/>
              <a:gd name="connsiteY31" fmla="*/ 2734857 h 3814978"/>
              <a:gd name="connsiteX32" fmla="*/ 624069 w 6110505"/>
              <a:gd name="connsiteY32" fmla="*/ 3814978 h 3814978"/>
              <a:gd name="connsiteX0" fmla="*/ 624069 w 6110505"/>
              <a:gd name="connsiteY0" fmla="*/ 3814978 h 3814978"/>
              <a:gd name="connsiteX1" fmla="*/ 48005 w 6110505"/>
              <a:gd name="connsiteY1" fmla="*/ 2734858 h 3814978"/>
              <a:gd name="connsiteX2" fmla="*/ 336037 w 6110505"/>
              <a:gd name="connsiteY2" fmla="*/ 1582730 h 3814978"/>
              <a:gd name="connsiteX3" fmla="*/ 875117 w 6110505"/>
              <a:gd name="connsiteY3" fmla="*/ 974164 h 3814978"/>
              <a:gd name="connsiteX4" fmla="*/ 1386105 w 6110505"/>
              <a:gd name="connsiteY4" fmla="*/ 534894 h 3814978"/>
              <a:gd name="connsiteX5" fmla="*/ 2040529 w 6110505"/>
              <a:gd name="connsiteY5" fmla="*/ 185270 h 3814978"/>
              <a:gd name="connsiteX6" fmla="*/ 2981823 w 6110505"/>
              <a:gd name="connsiteY6" fmla="*/ 14941 h 3814978"/>
              <a:gd name="connsiteX7" fmla="*/ 3788646 w 6110505"/>
              <a:gd name="connsiteY7" fmla="*/ 95623 h 3814978"/>
              <a:gd name="connsiteX8" fmla="*/ 4541682 w 6110505"/>
              <a:gd name="connsiteY8" fmla="*/ 400423 h 3814978"/>
              <a:gd name="connsiteX9" fmla="*/ 5178176 w 6110505"/>
              <a:gd name="connsiteY9" fmla="*/ 857623 h 3814978"/>
              <a:gd name="connsiteX10" fmla="*/ 5527799 w 6110505"/>
              <a:gd name="connsiteY10" fmla="*/ 1243106 h 3814978"/>
              <a:gd name="connsiteX11" fmla="*/ 5859493 w 6110505"/>
              <a:gd name="connsiteY11" fmla="*/ 1861670 h 3814978"/>
              <a:gd name="connsiteX12" fmla="*/ 6002929 w 6110505"/>
              <a:gd name="connsiteY12" fmla="*/ 2372658 h 3814978"/>
              <a:gd name="connsiteX13" fmla="*/ 6065682 w 6110505"/>
              <a:gd name="connsiteY13" fmla="*/ 2785035 h 3814978"/>
              <a:gd name="connsiteX14" fmla="*/ 5733988 w 6110505"/>
              <a:gd name="connsiteY14" fmla="*/ 3071906 h 3814978"/>
              <a:gd name="connsiteX15" fmla="*/ 5617446 w 6110505"/>
              <a:gd name="connsiteY15" fmla="*/ 3000188 h 3814978"/>
              <a:gd name="connsiteX16" fmla="*/ 5500905 w 6110505"/>
              <a:gd name="connsiteY16" fmla="*/ 2283011 h 3814978"/>
              <a:gd name="connsiteX17" fmla="*/ 5348505 w 6110505"/>
              <a:gd name="connsiteY17" fmla="*/ 1798917 h 3814978"/>
              <a:gd name="connsiteX18" fmla="*/ 5016558 w 6110505"/>
              <a:gd name="connsiteY18" fmla="*/ 1510721 h 3814978"/>
              <a:gd name="connsiteX19" fmla="*/ 4656518 w 6110505"/>
              <a:gd name="connsiteY19" fmla="*/ 1150681 h 3814978"/>
              <a:gd name="connsiteX20" fmla="*/ 4440494 w 6110505"/>
              <a:gd name="connsiteY20" fmla="*/ 934657 h 3814978"/>
              <a:gd name="connsiteX21" fmla="*/ 4008446 w 6110505"/>
              <a:gd name="connsiteY21" fmla="*/ 718633 h 3814978"/>
              <a:gd name="connsiteX22" fmla="*/ 3576398 w 6110505"/>
              <a:gd name="connsiteY22" fmla="*/ 574617 h 3814978"/>
              <a:gd name="connsiteX23" fmla="*/ 3000334 w 6110505"/>
              <a:gd name="connsiteY23" fmla="*/ 574617 h 3814978"/>
              <a:gd name="connsiteX24" fmla="*/ 2640294 w 6110505"/>
              <a:gd name="connsiteY24" fmla="*/ 574617 h 3814978"/>
              <a:gd name="connsiteX25" fmla="*/ 2064230 w 6110505"/>
              <a:gd name="connsiteY25" fmla="*/ 718633 h 3814978"/>
              <a:gd name="connsiteX26" fmla="*/ 1632182 w 6110505"/>
              <a:gd name="connsiteY26" fmla="*/ 1006665 h 3814978"/>
              <a:gd name="connsiteX27" fmla="*/ 1344150 w 6110505"/>
              <a:gd name="connsiteY27" fmla="*/ 1222689 h 3814978"/>
              <a:gd name="connsiteX28" fmla="*/ 1128126 w 6110505"/>
              <a:gd name="connsiteY28" fmla="*/ 1510721 h 3814978"/>
              <a:gd name="connsiteX29" fmla="*/ 768086 w 6110505"/>
              <a:gd name="connsiteY29" fmla="*/ 2014777 h 3814978"/>
              <a:gd name="connsiteX30" fmla="*/ 624070 w 6110505"/>
              <a:gd name="connsiteY30" fmla="*/ 2446825 h 3814978"/>
              <a:gd name="connsiteX31" fmla="*/ 552062 w 6110505"/>
              <a:gd name="connsiteY31" fmla="*/ 2734857 h 3814978"/>
              <a:gd name="connsiteX32" fmla="*/ 624069 w 6110505"/>
              <a:gd name="connsiteY32" fmla="*/ 3814978 h 3814978"/>
              <a:gd name="connsiteX0" fmla="*/ 624069 w 6110505"/>
              <a:gd name="connsiteY0" fmla="*/ 3814978 h 3814978"/>
              <a:gd name="connsiteX1" fmla="*/ 48005 w 6110505"/>
              <a:gd name="connsiteY1" fmla="*/ 2734858 h 3814978"/>
              <a:gd name="connsiteX2" fmla="*/ 336037 w 6110505"/>
              <a:gd name="connsiteY2" fmla="*/ 1582730 h 3814978"/>
              <a:gd name="connsiteX3" fmla="*/ 875117 w 6110505"/>
              <a:gd name="connsiteY3" fmla="*/ 974164 h 3814978"/>
              <a:gd name="connsiteX4" fmla="*/ 1386105 w 6110505"/>
              <a:gd name="connsiteY4" fmla="*/ 534894 h 3814978"/>
              <a:gd name="connsiteX5" fmla="*/ 2040529 w 6110505"/>
              <a:gd name="connsiteY5" fmla="*/ 185270 h 3814978"/>
              <a:gd name="connsiteX6" fmla="*/ 2981823 w 6110505"/>
              <a:gd name="connsiteY6" fmla="*/ 14941 h 3814978"/>
              <a:gd name="connsiteX7" fmla="*/ 3788646 w 6110505"/>
              <a:gd name="connsiteY7" fmla="*/ 95623 h 3814978"/>
              <a:gd name="connsiteX8" fmla="*/ 4541682 w 6110505"/>
              <a:gd name="connsiteY8" fmla="*/ 400423 h 3814978"/>
              <a:gd name="connsiteX9" fmla="*/ 5178176 w 6110505"/>
              <a:gd name="connsiteY9" fmla="*/ 857623 h 3814978"/>
              <a:gd name="connsiteX10" fmla="*/ 5527799 w 6110505"/>
              <a:gd name="connsiteY10" fmla="*/ 1243106 h 3814978"/>
              <a:gd name="connsiteX11" fmla="*/ 5859493 w 6110505"/>
              <a:gd name="connsiteY11" fmla="*/ 1861670 h 3814978"/>
              <a:gd name="connsiteX12" fmla="*/ 6002929 w 6110505"/>
              <a:gd name="connsiteY12" fmla="*/ 2372658 h 3814978"/>
              <a:gd name="connsiteX13" fmla="*/ 6065682 w 6110505"/>
              <a:gd name="connsiteY13" fmla="*/ 2785035 h 3814978"/>
              <a:gd name="connsiteX14" fmla="*/ 5733988 w 6110505"/>
              <a:gd name="connsiteY14" fmla="*/ 3071906 h 3814978"/>
              <a:gd name="connsiteX15" fmla="*/ 5617446 w 6110505"/>
              <a:gd name="connsiteY15" fmla="*/ 3000188 h 3814978"/>
              <a:gd name="connsiteX16" fmla="*/ 5500905 w 6110505"/>
              <a:gd name="connsiteY16" fmla="*/ 2283011 h 3814978"/>
              <a:gd name="connsiteX17" fmla="*/ 5232582 w 6110505"/>
              <a:gd name="connsiteY17" fmla="*/ 1798753 h 3814978"/>
              <a:gd name="connsiteX18" fmla="*/ 5016558 w 6110505"/>
              <a:gd name="connsiteY18" fmla="*/ 1510721 h 3814978"/>
              <a:gd name="connsiteX19" fmla="*/ 4656518 w 6110505"/>
              <a:gd name="connsiteY19" fmla="*/ 1150681 h 3814978"/>
              <a:gd name="connsiteX20" fmla="*/ 4440494 w 6110505"/>
              <a:gd name="connsiteY20" fmla="*/ 934657 h 3814978"/>
              <a:gd name="connsiteX21" fmla="*/ 4008446 w 6110505"/>
              <a:gd name="connsiteY21" fmla="*/ 718633 h 3814978"/>
              <a:gd name="connsiteX22" fmla="*/ 3576398 w 6110505"/>
              <a:gd name="connsiteY22" fmla="*/ 574617 h 3814978"/>
              <a:gd name="connsiteX23" fmla="*/ 3000334 w 6110505"/>
              <a:gd name="connsiteY23" fmla="*/ 574617 h 3814978"/>
              <a:gd name="connsiteX24" fmla="*/ 2640294 w 6110505"/>
              <a:gd name="connsiteY24" fmla="*/ 574617 h 3814978"/>
              <a:gd name="connsiteX25" fmla="*/ 2064230 w 6110505"/>
              <a:gd name="connsiteY25" fmla="*/ 718633 h 3814978"/>
              <a:gd name="connsiteX26" fmla="*/ 1632182 w 6110505"/>
              <a:gd name="connsiteY26" fmla="*/ 1006665 h 3814978"/>
              <a:gd name="connsiteX27" fmla="*/ 1344150 w 6110505"/>
              <a:gd name="connsiteY27" fmla="*/ 1222689 h 3814978"/>
              <a:gd name="connsiteX28" fmla="*/ 1128126 w 6110505"/>
              <a:gd name="connsiteY28" fmla="*/ 1510721 h 3814978"/>
              <a:gd name="connsiteX29" fmla="*/ 768086 w 6110505"/>
              <a:gd name="connsiteY29" fmla="*/ 2014777 h 3814978"/>
              <a:gd name="connsiteX30" fmla="*/ 624070 w 6110505"/>
              <a:gd name="connsiteY30" fmla="*/ 2446825 h 3814978"/>
              <a:gd name="connsiteX31" fmla="*/ 552062 w 6110505"/>
              <a:gd name="connsiteY31" fmla="*/ 2734857 h 3814978"/>
              <a:gd name="connsiteX32" fmla="*/ 624069 w 6110505"/>
              <a:gd name="connsiteY32" fmla="*/ 3814978 h 3814978"/>
              <a:gd name="connsiteX0" fmla="*/ 624069 w 6110505"/>
              <a:gd name="connsiteY0" fmla="*/ 3814978 h 3814978"/>
              <a:gd name="connsiteX1" fmla="*/ 48005 w 6110505"/>
              <a:gd name="connsiteY1" fmla="*/ 2734858 h 3814978"/>
              <a:gd name="connsiteX2" fmla="*/ 336037 w 6110505"/>
              <a:gd name="connsiteY2" fmla="*/ 1582730 h 3814978"/>
              <a:gd name="connsiteX3" fmla="*/ 875117 w 6110505"/>
              <a:gd name="connsiteY3" fmla="*/ 974164 h 3814978"/>
              <a:gd name="connsiteX4" fmla="*/ 1386105 w 6110505"/>
              <a:gd name="connsiteY4" fmla="*/ 534894 h 3814978"/>
              <a:gd name="connsiteX5" fmla="*/ 2040529 w 6110505"/>
              <a:gd name="connsiteY5" fmla="*/ 185270 h 3814978"/>
              <a:gd name="connsiteX6" fmla="*/ 2981823 w 6110505"/>
              <a:gd name="connsiteY6" fmla="*/ 14941 h 3814978"/>
              <a:gd name="connsiteX7" fmla="*/ 3788646 w 6110505"/>
              <a:gd name="connsiteY7" fmla="*/ 95623 h 3814978"/>
              <a:gd name="connsiteX8" fmla="*/ 4541682 w 6110505"/>
              <a:gd name="connsiteY8" fmla="*/ 400423 h 3814978"/>
              <a:gd name="connsiteX9" fmla="*/ 5178176 w 6110505"/>
              <a:gd name="connsiteY9" fmla="*/ 857623 h 3814978"/>
              <a:gd name="connsiteX10" fmla="*/ 5527799 w 6110505"/>
              <a:gd name="connsiteY10" fmla="*/ 1243106 h 3814978"/>
              <a:gd name="connsiteX11" fmla="*/ 5859493 w 6110505"/>
              <a:gd name="connsiteY11" fmla="*/ 1861670 h 3814978"/>
              <a:gd name="connsiteX12" fmla="*/ 6002929 w 6110505"/>
              <a:gd name="connsiteY12" fmla="*/ 2372658 h 3814978"/>
              <a:gd name="connsiteX13" fmla="*/ 6065682 w 6110505"/>
              <a:gd name="connsiteY13" fmla="*/ 2785035 h 3814978"/>
              <a:gd name="connsiteX14" fmla="*/ 5733988 w 6110505"/>
              <a:gd name="connsiteY14" fmla="*/ 3071906 h 3814978"/>
              <a:gd name="connsiteX15" fmla="*/ 5617446 w 6110505"/>
              <a:gd name="connsiteY15" fmla="*/ 3000188 h 3814978"/>
              <a:gd name="connsiteX16" fmla="*/ 5500905 w 6110505"/>
              <a:gd name="connsiteY16" fmla="*/ 2283011 h 3814978"/>
              <a:gd name="connsiteX17" fmla="*/ 5232582 w 6110505"/>
              <a:gd name="connsiteY17" fmla="*/ 1798753 h 3814978"/>
              <a:gd name="connsiteX18" fmla="*/ 5016558 w 6110505"/>
              <a:gd name="connsiteY18" fmla="*/ 1510721 h 3814978"/>
              <a:gd name="connsiteX19" fmla="*/ 4656518 w 6110505"/>
              <a:gd name="connsiteY19" fmla="*/ 1078673 h 3814978"/>
              <a:gd name="connsiteX20" fmla="*/ 4440494 w 6110505"/>
              <a:gd name="connsiteY20" fmla="*/ 934657 h 3814978"/>
              <a:gd name="connsiteX21" fmla="*/ 4008446 w 6110505"/>
              <a:gd name="connsiteY21" fmla="*/ 718633 h 3814978"/>
              <a:gd name="connsiteX22" fmla="*/ 3576398 w 6110505"/>
              <a:gd name="connsiteY22" fmla="*/ 574617 h 3814978"/>
              <a:gd name="connsiteX23" fmla="*/ 3000334 w 6110505"/>
              <a:gd name="connsiteY23" fmla="*/ 574617 h 3814978"/>
              <a:gd name="connsiteX24" fmla="*/ 2640294 w 6110505"/>
              <a:gd name="connsiteY24" fmla="*/ 574617 h 3814978"/>
              <a:gd name="connsiteX25" fmla="*/ 2064230 w 6110505"/>
              <a:gd name="connsiteY25" fmla="*/ 718633 h 3814978"/>
              <a:gd name="connsiteX26" fmla="*/ 1632182 w 6110505"/>
              <a:gd name="connsiteY26" fmla="*/ 1006665 h 3814978"/>
              <a:gd name="connsiteX27" fmla="*/ 1344150 w 6110505"/>
              <a:gd name="connsiteY27" fmla="*/ 1222689 h 3814978"/>
              <a:gd name="connsiteX28" fmla="*/ 1128126 w 6110505"/>
              <a:gd name="connsiteY28" fmla="*/ 1510721 h 3814978"/>
              <a:gd name="connsiteX29" fmla="*/ 768086 w 6110505"/>
              <a:gd name="connsiteY29" fmla="*/ 2014777 h 3814978"/>
              <a:gd name="connsiteX30" fmla="*/ 624070 w 6110505"/>
              <a:gd name="connsiteY30" fmla="*/ 2446825 h 3814978"/>
              <a:gd name="connsiteX31" fmla="*/ 552062 w 6110505"/>
              <a:gd name="connsiteY31" fmla="*/ 2734857 h 3814978"/>
              <a:gd name="connsiteX32" fmla="*/ 624069 w 6110505"/>
              <a:gd name="connsiteY32" fmla="*/ 3814978 h 3814978"/>
              <a:gd name="connsiteX0" fmla="*/ 624069 w 6110505"/>
              <a:gd name="connsiteY0" fmla="*/ 3814978 h 3814978"/>
              <a:gd name="connsiteX1" fmla="*/ 48005 w 6110505"/>
              <a:gd name="connsiteY1" fmla="*/ 2734858 h 3814978"/>
              <a:gd name="connsiteX2" fmla="*/ 336037 w 6110505"/>
              <a:gd name="connsiteY2" fmla="*/ 1582730 h 3814978"/>
              <a:gd name="connsiteX3" fmla="*/ 875117 w 6110505"/>
              <a:gd name="connsiteY3" fmla="*/ 974164 h 3814978"/>
              <a:gd name="connsiteX4" fmla="*/ 1386105 w 6110505"/>
              <a:gd name="connsiteY4" fmla="*/ 534894 h 3814978"/>
              <a:gd name="connsiteX5" fmla="*/ 2040529 w 6110505"/>
              <a:gd name="connsiteY5" fmla="*/ 185270 h 3814978"/>
              <a:gd name="connsiteX6" fmla="*/ 2981823 w 6110505"/>
              <a:gd name="connsiteY6" fmla="*/ 14941 h 3814978"/>
              <a:gd name="connsiteX7" fmla="*/ 3788646 w 6110505"/>
              <a:gd name="connsiteY7" fmla="*/ 95623 h 3814978"/>
              <a:gd name="connsiteX8" fmla="*/ 4541682 w 6110505"/>
              <a:gd name="connsiteY8" fmla="*/ 400423 h 3814978"/>
              <a:gd name="connsiteX9" fmla="*/ 5178176 w 6110505"/>
              <a:gd name="connsiteY9" fmla="*/ 857623 h 3814978"/>
              <a:gd name="connsiteX10" fmla="*/ 5527799 w 6110505"/>
              <a:gd name="connsiteY10" fmla="*/ 1243106 h 3814978"/>
              <a:gd name="connsiteX11" fmla="*/ 5859493 w 6110505"/>
              <a:gd name="connsiteY11" fmla="*/ 1861670 h 3814978"/>
              <a:gd name="connsiteX12" fmla="*/ 6002929 w 6110505"/>
              <a:gd name="connsiteY12" fmla="*/ 2372658 h 3814978"/>
              <a:gd name="connsiteX13" fmla="*/ 6065682 w 6110505"/>
              <a:gd name="connsiteY13" fmla="*/ 2785035 h 3814978"/>
              <a:gd name="connsiteX14" fmla="*/ 5733988 w 6110505"/>
              <a:gd name="connsiteY14" fmla="*/ 3071906 h 3814978"/>
              <a:gd name="connsiteX15" fmla="*/ 5592622 w 6110505"/>
              <a:gd name="connsiteY15" fmla="*/ 2950881 h 3814978"/>
              <a:gd name="connsiteX16" fmla="*/ 5500905 w 6110505"/>
              <a:gd name="connsiteY16" fmla="*/ 2283011 h 3814978"/>
              <a:gd name="connsiteX17" fmla="*/ 5232582 w 6110505"/>
              <a:gd name="connsiteY17" fmla="*/ 1798753 h 3814978"/>
              <a:gd name="connsiteX18" fmla="*/ 5016558 w 6110505"/>
              <a:gd name="connsiteY18" fmla="*/ 1510721 h 3814978"/>
              <a:gd name="connsiteX19" fmla="*/ 4656518 w 6110505"/>
              <a:gd name="connsiteY19" fmla="*/ 1078673 h 3814978"/>
              <a:gd name="connsiteX20" fmla="*/ 4440494 w 6110505"/>
              <a:gd name="connsiteY20" fmla="*/ 934657 h 3814978"/>
              <a:gd name="connsiteX21" fmla="*/ 4008446 w 6110505"/>
              <a:gd name="connsiteY21" fmla="*/ 718633 h 3814978"/>
              <a:gd name="connsiteX22" fmla="*/ 3576398 w 6110505"/>
              <a:gd name="connsiteY22" fmla="*/ 574617 h 3814978"/>
              <a:gd name="connsiteX23" fmla="*/ 3000334 w 6110505"/>
              <a:gd name="connsiteY23" fmla="*/ 574617 h 3814978"/>
              <a:gd name="connsiteX24" fmla="*/ 2640294 w 6110505"/>
              <a:gd name="connsiteY24" fmla="*/ 574617 h 3814978"/>
              <a:gd name="connsiteX25" fmla="*/ 2064230 w 6110505"/>
              <a:gd name="connsiteY25" fmla="*/ 718633 h 3814978"/>
              <a:gd name="connsiteX26" fmla="*/ 1632182 w 6110505"/>
              <a:gd name="connsiteY26" fmla="*/ 1006665 h 3814978"/>
              <a:gd name="connsiteX27" fmla="*/ 1344150 w 6110505"/>
              <a:gd name="connsiteY27" fmla="*/ 1222689 h 3814978"/>
              <a:gd name="connsiteX28" fmla="*/ 1128126 w 6110505"/>
              <a:gd name="connsiteY28" fmla="*/ 1510721 h 3814978"/>
              <a:gd name="connsiteX29" fmla="*/ 768086 w 6110505"/>
              <a:gd name="connsiteY29" fmla="*/ 2014777 h 3814978"/>
              <a:gd name="connsiteX30" fmla="*/ 624070 w 6110505"/>
              <a:gd name="connsiteY30" fmla="*/ 2446825 h 3814978"/>
              <a:gd name="connsiteX31" fmla="*/ 552062 w 6110505"/>
              <a:gd name="connsiteY31" fmla="*/ 2734857 h 3814978"/>
              <a:gd name="connsiteX32" fmla="*/ 624069 w 6110505"/>
              <a:gd name="connsiteY32" fmla="*/ 3814978 h 3814978"/>
              <a:gd name="connsiteX0" fmla="*/ 624069 w 6110505"/>
              <a:gd name="connsiteY0" fmla="*/ 3814978 h 3814978"/>
              <a:gd name="connsiteX1" fmla="*/ 48005 w 6110505"/>
              <a:gd name="connsiteY1" fmla="*/ 2734858 h 3814978"/>
              <a:gd name="connsiteX2" fmla="*/ 336037 w 6110505"/>
              <a:gd name="connsiteY2" fmla="*/ 1582730 h 3814978"/>
              <a:gd name="connsiteX3" fmla="*/ 875117 w 6110505"/>
              <a:gd name="connsiteY3" fmla="*/ 974164 h 3814978"/>
              <a:gd name="connsiteX4" fmla="*/ 1386105 w 6110505"/>
              <a:gd name="connsiteY4" fmla="*/ 534894 h 3814978"/>
              <a:gd name="connsiteX5" fmla="*/ 2040529 w 6110505"/>
              <a:gd name="connsiteY5" fmla="*/ 185270 h 3814978"/>
              <a:gd name="connsiteX6" fmla="*/ 2981823 w 6110505"/>
              <a:gd name="connsiteY6" fmla="*/ 14941 h 3814978"/>
              <a:gd name="connsiteX7" fmla="*/ 3788646 w 6110505"/>
              <a:gd name="connsiteY7" fmla="*/ 95623 h 3814978"/>
              <a:gd name="connsiteX8" fmla="*/ 4541682 w 6110505"/>
              <a:gd name="connsiteY8" fmla="*/ 400423 h 3814978"/>
              <a:gd name="connsiteX9" fmla="*/ 5178176 w 6110505"/>
              <a:gd name="connsiteY9" fmla="*/ 857623 h 3814978"/>
              <a:gd name="connsiteX10" fmla="*/ 5527799 w 6110505"/>
              <a:gd name="connsiteY10" fmla="*/ 1243106 h 3814978"/>
              <a:gd name="connsiteX11" fmla="*/ 5859493 w 6110505"/>
              <a:gd name="connsiteY11" fmla="*/ 1861670 h 3814978"/>
              <a:gd name="connsiteX12" fmla="*/ 6002929 w 6110505"/>
              <a:gd name="connsiteY12" fmla="*/ 2372658 h 3814978"/>
              <a:gd name="connsiteX13" fmla="*/ 6065682 w 6110505"/>
              <a:gd name="connsiteY13" fmla="*/ 2785035 h 3814978"/>
              <a:gd name="connsiteX14" fmla="*/ 5733988 w 6110505"/>
              <a:gd name="connsiteY14" fmla="*/ 3071906 h 3814978"/>
              <a:gd name="connsiteX15" fmla="*/ 5592622 w 6110505"/>
              <a:gd name="connsiteY15" fmla="*/ 2950881 h 3814978"/>
              <a:gd name="connsiteX16" fmla="*/ 5500905 w 6110505"/>
              <a:gd name="connsiteY16" fmla="*/ 2283011 h 3814978"/>
              <a:gd name="connsiteX17" fmla="*/ 5232582 w 6110505"/>
              <a:gd name="connsiteY17" fmla="*/ 1798753 h 3814978"/>
              <a:gd name="connsiteX18" fmla="*/ 5016558 w 6110505"/>
              <a:gd name="connsiteY18" fmla="*/ 1510721 h 3814978"/>
              <a:gd name="connsiteX19" fmla="*/ 4656518 w 6110505"/>
              <a:gd name="connsiteY19" fmla="*/ 1078673 h 3814978"/>
              <a:gd name="connsiteX20" fmla="*/ 4440494 w 6110505"/>
              <a:gd name="connsiteY20" fmla="*/ 934657 h 3814978"/>
              <a:gd name="connsiteX21" fmla="*/ 4008446 w 6110505"/>
              <a:gd name="connsiteY21" fmla="*/ 718633 h 3814978"/>
              <a:gd name="connsiteX22" fmla="*/ 3576398 w 6110505"/>
              <a:gd name="connsiteY22" fmla="*/ 574617 h 3814978"/>
              <a:gd name="connsiteX23" fmla="*/ 3000334 w 6110505"/>
              <a:gd name="connsiteY23" fmla="*/ 574617 h 3814978"/>
              <a:gd name="connsiteX24" fmla="*/ 2640294 w 6110505"/>
              <a:gd name="connsiteY24" fmla="*/ 574617 h 3814978"/>
              <a:gd name="connsiteX25" fmla="*/ 2064230 w 6110505"/>
              <a:gd name="connsiteY25" fmla="*/ 718633 h 3814978"/>
              <a:gd name="connsiteX26" fmla="*/ 1632182 w 6110505"/>
              <a:gd name="connsiteY26" fmla="*/ 1006665 h 3814978"/>
              <a:gd name="connsiteX27" fmla="*/ 1344150 w 6110505"/>
              <a:gd name="connsiteY27" fmla="*/ 1222689 h 3814978"/>
              <a:gd name="connsiteX28" fmla="*/ 1128126 w 6110505"/>
              <a:gd name="connsiteY28" fmla="*/ 1510721 h 3814978"/>
              <a:gd name="connsiteX29" fmla="*/ 768086 w 6110505"/>
              <a:gd name="connsiteY29" fmla="*/ 2014777 h 3814978"/>
              <a:gd name="connsiteX30" fmla="*/ 624070 w 6110505"/>
              <a:gd name="connsiteY30" fmla="*/ 2446825 h 3814978"/>
              <a:gd name="connsiteX31" fmla="*/ 552062 w 6110505"/>
              <a:gd name="connsiteY31" fmla="*/ 2734857 h 3814978"/>
              <a:gd name="connsiteX32" fmla="*/ 624069 w 6110505"/>
              <a:gd name="connsiteY32" fmla="*/ 3814978 h 3814978"/>
              <a:gd name="connsiteX0" fmla="*/ 624069 w 6122065"/>
              <a:gd name="connsiteY0" fmla="*/ 3814978 h 3814978"/>
              <a:gd name="connsiteX1" fmla="*/ 48005 w 6122065"/>
              <a:gd name="connsiteY1" fmla="*/ 2734858 h 3814978"/>
              <a:gd name="connsiteX2" fmla="*/ 336037 w 6122065"/>
              <a:gd name="connsiteY2" fmla="*/ 1582730 h 3814978"/>
              <a:gd name="connsiteX3" fmla="*/ 875117 w 6122065"/>
              <a:gd name="connsiteY3" fmla="*/ 974164 h 3814978"/>
              <a:gd name="connsiteX4" fmla="*/ 1386105 w 6122065"/>
              <a:gd name="connsiteY4" fmla="*/ 534894 h 3814978"/>
              <a:gd name="connsiteX5" fmla="*/ 2040529 w 6122065"/>
              <a:gd name="connsiteY5" fmla="*/ 185270 h 3814978"/>
              <a:gd name="connsiteX6" fmla="*/ 2981823 w 6122065"/>
              <a:gd name="connsiteY6" fmla="*/ 14941 h 3814978"/>
              <a:gd name="connsiteX7" fmla="*/ 3788646 w 6122065"/>
              <a:gd name="connsiteY7" fmla="*/ 95623 h 3814978"/>
              <a:gd name="connsiteX8" fmla="*/ 4541682 w 6122065"/>
              <a:gd name="connsiteY8" fmla="*/ 400423 h 3814978"/>
              <a:gd name="connsiteX9" fmla="*/ 5178176 w 6122065"/>
              <a:gd name="connsiteY9" fmla="*/ 857623 h 3814978"/>
              <a:gd name="connsiteX10" fmla="*/ 5527799 w 6122065"/>
              <a:gd name="connsiteY10" fmla="*/ 1243106 h 3814978"/>
              <a:gd name="connsiteX11" fmla="*/ 5859493 w 6122065"/>
              <a:gd name="connsiteY11" fmla="*/ 1861670 h 3814978"/>
              <a:gd name="connsiteX12" fmla="*/ 6002929 w 6122065"/>
              <a:gd name="connsiteY12" fmla="*/ 2372658 h 3814978"/>
              <a:gd name="connsiteX13" fmla="*/ 6065682 w 6122065"/>
              <a:gd name="connsiteY13" fmla="*/ 2785035 h 3814978"/>
              <a:gd name="connsiteX14" fmla="*/ 5664630 w 6122065"/>
              <a:gd name="connsiteY14" fmla="*/ 3526945 h 3814978"/>
              <a:gd name="connsiteX15" fmla="*/ 5592622 w 6122065"/>
              <a:gd name="connsiteY15" fmla="*/ 2950881 h 3814978"/>
              <a:gd name="connsiteX16" fmla="*/ 5500905 w 6122065"/>
              <a:gd name="connsiteY16" fmla="*/ 2283011 h 3814978"/>
              <a:gd name="connsiteX17" fmla="*/ 5232582 w 6122065"/>
              <a:gd name="connsiteY17" fmla="*/ 1798753 h 3814978"/>
              <a:gd name="connsiteX18" fmla="*/ 5016558 w 6122065"/>
              <a:gd name="connsiteY18" fmla="*/ 1510721 h 3814978"/>
              <a:gd name="connsiteX19" fmla="*/ 4656518 w 6122065"/>
              <a:gd name="connsiteY19" fmla="*/ 1078673 h 3814978"/>
              <a:gd name="connsiteX20" fmla="*/ 4440494 w 6122065"/>
              <a:gd name="connsiteY20" fmla="*/ 934657 h 3814978"/>
              <a:gd name="connsiteX21" fmla="*/ 4008446 w 6122065"/>
              <a:gd name="connsiteY21" fmla="*/ 718633 h 3814978"/>
              <a:gd name="connsiteX22" fmla="*/ 3576398 w 6122065"/>
              <a:gd name="connsiteY22" fmla="*/ 574617 h 3814978"/>
              <a:gd name="connsiteX23" fmla="*/ 3000334 w 6122065"/>
              <a:gd name="connsiteY23" fmla="*/ 574617 h 3814978"/>
              <a:gd name="connsiteX24" fmla="*/ 2640294 w 6122065"/>
              <a:gd name="connsiteY24" fmla="*/ 574617 h 3814978"/>
              <a:gd name="connsiteX25" fmla="*/ 2064230 w 6122065"/>
              <a:gd name="connsiteY25" fmla="*/ 718633 h 3814978"/>
              <a:gd name="connsiteX26" fmla="*/ 1632182 w 6122065"/>
              <a:gd name="connsiteY26" fmla="*/ 1006665 h 3814978"/>
              <a:gd name="connsiteX27" fmla="*/ 1344150 w 6122065"/>
              <a:gd name="connsiteY27" fmla="*/ 1222689 h 3814978"/>
              <a:gd name="connsiteX28" fmla="*/ 1128126 w 6122065"/>
              <a:gd name="connsiteY28" fmla="*/ 1510721 h 3814978"/>
              <a:gd name="connsiteX29" fmla="*/ 768086 w 6122065"/>
              <a:gd name="connsiteY29" fmla="*/ 2014777 h 3814978"/>
              <a:gd name="connsiteX30" fmla="*/ 624070 w 6122065"/>
              <a:gd name="connsiteY30" fmla="*/ 2446825 h 3814978"/>
              <a:gd name="connsiteX31" fmla="*/ 552062 w 6122065"/>
              <a:gd name="connsiteY31" fmla="*/ 2734857 h 3814978"/>
              <a:gd name="connsiteX32" fmla="*/ 624069 w 6122065"/>
              <a:gd name="connsiteY32" fmla="*/ 3814978 h 3814978"/>
              <a:gd name="connsiteX0" fmla="*/ 624069 w 6081053"/>
              <a:gd name="connsiteY0" fmla="*/ 3814978 h 3814978"/>
              <a:gd name="connsiteX1" fmla="*/ 48005 w 6081053"/>
              <a:gd name="connsiteY1" fmla="*/ 2734858 h 3814978"/>
              <a:gd name="connsiteX2" fmla="*/ 336037 w 6081053"/>
              <a:gd name="connsiteY2" fmla="*/ 1582730 h 3814978"/>
              <a:gd name="connsiteX3" fmla="*/ 875117 w 6081053"/>
              <a:gd name="connsiteY3" fmla="*/ 974164 h 3814978"/>
              <a:gd name="connsiteX4" fmla="*/ 1386105 w 6081053"/>
              <a:gd name="connsiteY4" fmla="*/ 534894 h 3814978"/>
              <a:gd name="connsiteX5" fmla="*/ 2040529 w 6081053"/>
              <a:gd name="connsiteY5" fmla="*/ 185270 h 3814978"/>
              <a:gd name="connsiteX6" fmla="*/ 2981823 w 6081053"/>
              <a:gd name="connsiteY6" fmla="*/ 14941 h 3814978"/>
              <a:gd name="connsiteX7" fmla="*/ 3788646 w 6081053"/>
              <a:gd name="connsiteY7" fmla="*/ 95623 h 3814978"/>
              <a:gd name="connsiteX8" fmla="*/ 4541682 w 6081053"/>
              <a:gd name="connsiteY8" fmla="*/ 400423 h 3814978"/>
              <a:gd name="connsiteX9" fmla="*/ 5178176 w 6081053"/>
              <a:gd name="connsiteY9" fmla="*/ 857623 h 3814978"/>
              <a:gd name="connsiteX10" fmla="*/ 5527799 w 6081053"/>
              <a:gd name="connsiteY10" fmla="*/ 1243106 h 3814978"/>
              <a:gd name="connsiteX11" fmla="*/ 5859493 w 6081053"/>
              <a:gd name="connsiteY11" fmla="*/ 1861670 h 3814978"/>
              <a:gd name="connsiteX12" fmla="*/ 6002929 w 6081053"/>
              <a:gd name="connsiteY12" fmla="*/ 2372658 h 3814978"/>
              <a:gd name="connsiteX13" fmla="*/ 6024670 w 6081053"/>
              <a:gd name="connsiteY13" fmla="*/ 2734857 h 3814978"/>
              <a:gd name="connsiteX14" fmla="*/ 5664630 w 6081053"/>
              <a:gd name="connsiteY14" fmla="*/ 3526945 h 3814978"/>
              <a:gd name="connsiteX15" fmla="*/ 5592622 w 6081053"/>
              <a:gd name="connsiteY15" fmla="*/ 2950881 h 3814978"/>
              <a:gd name="connsiteX16" fmla="*/ 5500905 w 6081053"/>
              <a:gd name="connsiteY16" fmla="*/ 2283011 h 3814978"/>
              <a:gd name="connsiteX17" fmla="*/ 5232582 w 6081053"/>
              <a:gd name="connsiteY17" fmla="*/ 1798753 h 3814978"/>
              <a:gd name="connsiteX18" fmla="*/ 5016558 w 6081053"/>
              <a:gd name="connsiteY18" fmla="*/ 1510721 h 3814978"/>
              <a:gd name="connsiteX19" fmla="*/ 4656518 w 6081053"/>
              <a:gd name="connsiteY19" fmla="*/ 1078673 h 3814978"/>
              <a:gd name="connsiteX20" fmla="*/ 4440494 w 6081053"/>
              <a:gd name="connsiteY20" fmla="*/ 934657 h 3814978"/>
              <a:gd name="connsiteX21" fmla="*/ 4008446 w 6081053"/>
              <a:gd name="connsiteY21" fmla="*/ 718633 h 3814978"/>
              <a:gd name="connsiteX22" fmla="*/ 3576398 w 6081053"/>
              <a:gd name="connsiteY22" fmla="*/ 574617 h 3814978"/>
              <a:gd name="connsiteX23" fmla="*/ 3000334 w 6081053"/>
              <a:gd name="connsiteY23" fmla="*/ 574617 h 3814978"/>
              <a:gd name="connsiteX24" fmla="*/ 2640294 w 6081053"/>
              <a:gd name="connsiteY24" fmla="*/ 574617 h 3814978"/>
              <a:gd name="connsiteX25" fmla="*/ 2064230 w 6081053"/>
              <a:gd name="connsiteY25" fmla="*/ 718633 h 3814978"/>
              <a:gd name="connsiteX26" fmla="*/ 1632182 w 6081053"/>
              <a:gd name="connsiteY26" fmla="*/ 1006665 h 3814978"/>
              <a:gd name="connsiteX27" fmla="*/ 1344150 w 6081053"/>
              <a:gd name="connsiteY27" fmla="*/ 1222689 h 3814978"/>
              <a:gd name="connsiteX28" fmla="*/ 1128126 w 6081053"/>
              <a:gd name="connsiteY28" fmla="*/ 1510721 h 3814978"/>
              <a:gd name="connsiteX29" fmla="*/ 768086 w 6081053"/>
              <a:gd name="connsiteY29" fmla="*/ 2014777 h 3814978"/>
              <a:gd name="connsiteX30" fmla="*/ 624070 w 6081053"/>
              <a:gd name="connsiteY30" fmla="*/ 2446825 h 3814978"/>
              <a:gd name="connsiteX31" fmla="*/ 552062 w 6081053"/>
              <a:gd name="connsiteY31" fmla="*/ 2734857 h 3814978"/>
              <a:gd name="connsiteX32" fmla="*/ 624069 w 6081053"/>
              <a:gd name="connsiteY32" fmla="*/ 3814978 h 3814978"/>
              <a:gd name="connsiteX0" fmla="*/ 624069 w 6081053"/>
              <a:gd name="connsiteY0" fmla="*/ 3814978 h 3814978"/>
              <a:gd name="connsiteX1" fmla="*/ 48005 w 6081053"/>
              <a:gd name="connsiteY1" fmla="*/ 2734858 h 3814978"/>
              <a:gd name="connsiteX2" fmla="*/ 336037 w 6081053"/>
              <a:gd name="connsiteY2" fmla="*/ 1582730 h 3814978"/>
              <a:gd name="connsiteX3" fmla="*/ 875117 w 6081053"/>
              <a:gd name="connsiteY3" fmla="*/ 974164 h 3814978"/>
              <a:gd name="connsiteX4" fmla="*/ 1386105 w 6081053"/>
              <a:gd name="connsiteY4" fmla="*/ 534894 h 3814978"/>
              <a:gd name="connsiteX5" fmla="*/ 2040529 w 6081053"/>
              <a:gd name="connsiteY5" fmla="*/ 185270 h 3814978"/>
              <a:gd name="connsiteX6" fmla="*/ 2981823 w 6081053"/>
              <a:gd name="connsiteY6" fmla="*/ 14941 h 3814978"/>
              <a:gd name="connsiteX7" fmla="*/ 3788646 w 6081053"/>
              <a:gd name="connsiteY7" fmla="*/ 95623 h 3814978"/>
              <a:gd name="connsiteX8" fmla="*/ 4541682 w 6081053"/>
              <a:gd name="connsiteY8" fmla="*/ 400423 h 3814978"/>
              <a:gd name="connsiteX9" fmla="*/ 5178176 w 6081053"/>
              <a:gd name="connsiteY9" fmla="*/ 857623 h 3814978"/>
              <a:gd name="connsiteX10" fmla="*/ 5527799 w 6081053"/>
              <a:gd name="connsiteY10" fmla="*/ 1243106 h 3814978"/>
              <a:gd name="connsiteX11" fmla="*/ 5859493 w 6081053"/>
              <a:gd name="connsiteY11" fmla="*/ 1861670 h 3814978"/>
              <a:gd name="connsiteX12" fmla="*/ 6002929 w 6081053"/>
              <a:gd name="connsiteY12" fmla="*/ 2372658 h 3814978"/>
              <a:gd name="connsiteX13" fmla="*/ 6024670 w 6081053"/>
              <a:gd name="connsiteY13" fmla="*/ 2734857 h 3814978"/>
              <a:gd name="connsiteX14" fmla="*/ 5664630 w 6081053"/>
              <a:gd name="connsiteY14" fmla="*/ 3526945 h 3814978"/>
              <a:gd name="connsiteX15" fmla="*/ 5592622 w 6081053"/>
              <a:gd name="connsiteY15" fmla="*/ 2950881 h 3814978"/>
              <a:gd name="connsiteX16" fmla="*/ 5500905 w 6081053"/>
              <a:gd name="connsiteY16" fmla="*/ 2283011 h 3814978"/>
              <a:gd name="connsiteX17" fmla="*/ 5232582 w 6081053"/>
              <a:gd name="connsiteY17" fmla="*/ 1798753 h 3814978"/>
              <a:gd name="connsiteX18" fmla="*/ 5016558 w 6081053"/>
              <a:gd name="connsiteY18" fmla="*/ 1510721 h 3814978"/>
              <a:gd name="connsiteX19" fmla="*/ 4656518 w 6081053"/>
              <a:gd name="connsiteY19" fmla="*/ 1078673 h 3814978"/>
              <a:gd name="connsiteX20" fmla="*/ 4440494 w 6081053"/>
              <a:gd name="connsiteY20" fmla="*/ 934657 h 3814978"/>
              <a:gd name="connsiteX21" fmla="*/ 4008446 w 6081053"/>
              <a:gd name="connsiteY21" fmla="*/ 718633 h 3814978"/>
              <a:gd name="connsiteX22" fmla="*/ 3576398 w 6081053"/>
              <a:gd name="connsiteY22" fmla="*/ 574617 h 3814978"/>
              <a:gd name="connsiteX23" fmla="*/ 3000334 w 6081053"/>
              <a:gd name="connsiteY23" fmla="*/ 574617 h 3814978"/>
              <a:gd name="connsiteX24" fmla="*/ 2640294 w 6081053"/>
              <a:gd name="connsiteY24" fmla="*/ 574617 h 3814978"/>
              <a:gd name="connsiteX25" fmla="*/ 2064230 w 6081053"/>
              <a:gd name="connsiteY25" fmla="*/ 718633 h 3814978"/>
              <a:gd name="connsiteX26" fmla="*/ 1632182 w 6081053"/>
              <a:gd name="connsiteY26" fmla="*/ 1006665 h 3814978"/>
              <a:gd name="connsiteX27" fmla="*/ 1344150 w 6081053"/>
              <a:gd name="connsiteY27" fmla="*/ 1222689 h 3814978"/>
              <a:gd name="connsiteX28" fmla="*/ 1128126 w 6081053"/>
              <a:gd name="connsiteY28" fmla="*/ 1510721 h 3814978"/>
              <a:gd name="connsiteX29" fmla="*/ 768086 w 6081053"/>
              <a:gd name="connsiteY29" fmla="*/ 2014777 h 3814978"/>
              <a:gd name="connsiteX30" fmla="*/ 624070 w 6081053"/>
              <a:gd name="connsiteY30" fmla="*/ 2446825 h 3814978"/>
              <a:gd name="connsiteX31" fmla="*/ 552062 w 6081053"/>
              <a:gd name="connsiteY31" fmla="*/ 2734857 h 3814978"/>
              <a:gd name="connsiteX32" fmla="*/ 624069 w 6081053"/>
              <a:gd name="connsiteY32" fmla="*/ 3814978 h 3814978"/>
              <a:gd name="connsiteX0" fmla="*/ 624069 w 6081053"/>
              <a:gd name="connsiteY0" fmla="*/ 3814978 h 3814978"/>
              <a:gd name="connsiteX1" fmla="*/ 48005 w 6081053"/>
              <a:gd name="connsiteY1" fmla="*/ 2734858 h 3814978"/>
              <a:gd name="connsiteX2" fmla="*/ 336037 w 6081053"/>
              <a:gd name="connsiteY2" fmla="*/ 1582730 h 3814978"/>
              <a:gd name="connsiteX3" fmla="*/ 875117 w 6081053"/>
              <a:gd name="connsiteY3" fmla="*/ 974164 h 3814978"/>
              <a:gd name="connsiteX4" fmla="*/ 1386105 w 6081053"/>
              <a:gd name="connsiteY4" fmla="*/ 534894 h 3814978"/>
              <a:gd name="connsiteX5" fmla="*/ 2040529 w 6081053"/>
              <a:gd name="connsiteY5" fmla="*/ 185270 h 3814978"/>
              <a:gd name="connsiteX6" fmla="*/ 2981823 w 6081053"/>
              <a:gd name="connsiteY6" fmla="*/ 14941 h 3814978"/>
              <a:gd name="connsiteX7" fmla="*/ 3788646 w 6081053"/>
              <a:gd name="connsiteY7" fmla="*/ 95623 h 3814978"/>
              <a:gd name="connsiteX8" fmla="*/ 4541682 w 6081053"/>
              <a:gd name="connsiteY8" fmla="*/ 400423 h 3814978"/>
              <a:gd name="connsiteX9" fmla="*/ 5178176 w 6081053"/>
              <a:gd name="connsiteY9" fmla="*/ 857623 h 3814978"/>
              <a:gd name="connsiteX10" fmla="*/ 5527799 w 6081053"/>
              <a:gd name="connsiteY10" fmla="*/ 1243106 h 3814978"/>
              <a:gd name="connsiteX11" fmla="*/ 5859493 w 6081053"/>
              <a:gd name="connsiteY11" fmla="*/ 1861670 h 3814978"/>
              <a:gd name="connsiteX12" fmla="*/ 6002929 w 6081053"/>
              <a:gd name="connsiteY12" fmla="*/ 2372658 h 3814978"/>
              <a:gd name="connsiteX13" fmla="*/ 6024670 w 6081053"/>
              <a:gd name="connsiteY13" fmla="*/ 2734857 h 3814978"/>
              <a:gd name="connsiteX14" fmla="*/ 5664630 w 6081053"/>
              <a:gd name="connsiteY14" fmla="*/ 3526945 h 3814978"/>
              <a:gd name="connsiteX15" fmla="*/ 5592622 w 6081053"/>
              <a:gd name="connsiteY15" fmla="*/ 2950881 h 3814978"/>
              <a:gd name="connsiteX16" fmla="*/ 5448606 w 6081053"/>
              <a:gd name="connsiteY16" fmla="*/ 2230801 h 3814978"/>
              <a:gd name="connsiteX17" fmla="*/ 5232582 w 6081053"/>
              <a:gd name="connsiteY17" fmla="*/ 1798753 h 3814978"/>
              <a:gd name="connsiteX18" fmla="*/ 5016558 w 6081053"/>
              <a:gd name="connsiteY18" fmla="*/ 1510721 h 3814978"/>
              <a:gd name="connsiteX19" fmla="*/ 4656518 w 6081053"/>
              <a:gd name="connsiteY19" fmla="*/ 1078673 h 3814978"/>
              <a:gd name="connsiteX20" fmla="*/ 4440494 w 6081053"/>
              <a:gd name="connsiteY20" fmla="*/ 934657 h 3814978"/>
              <a:gd name="connsiteX21" fmla="*/ 4008446 w 6081053"/>
              <a:gd name="connsiteY21" fmla="*/ 718633 h 3814978"/>
              <a:gd name="connsiteX22" fmla="*/ 3576398 w 6081053"/>
              <a:gd name="connsiteY22" fmla="*/ 574617 h 3814978"/>
              <a:gd name="connsiteX23" fmla="*/ 3000334 w 6081053"/>
              <a:gd name="connsiteY23" fmla="*/ 574617 h 3814978"/>
              <a:gd name="connsiteX24" fmla="*/ 2640294 w 6081053"/>
              <a:gd name="connsiteY24" fmla="*/ 574617 h 3814978"/>
              <a:gd name="connsiteX25" fmla="*/ 2064230 w 6081053"/>
              <a:gd name="connsiteY25" fmla="*/ 718633 h 3814978"/>
              <a:gd name="connsiteX26" fmla="*/ 1632182 w 6081053"/>
              <a:gd name="connsiteY26" fmla="*/ 1006665 h 3814978"/>
              <a:gd name="connsiteX27" fmla="*/ 1344150 w 6081053"/>
              <a:gd name="connsiteY27" fmla="*/ 1222689 h 3814978"/>
              <a:gd name="connsiteX28" fmla="*/ 1128126 w 6081053"/>
              <a:gd name="connsiteY28" fmla="*/ 1510721 h 3814978"/>
              <a:gd name="connsiteX29" fmla="*/ 768086 w 6081053"/>
              <a:gd name="connsiteY29" fmla="*/ 2014777 h 3814978"/>
              <a:gd name="connsiteX30" fmla="*/ 624070 w 6081053"/>
              <a:gd name="connsiteY30" fmla="*/ 2446825 h 3814978"/>
              <a:gd name="connsiteX31" fmla="*/ 552062 w 6081053"/>
              <a:gd name="connsiteY31" fmla="*/ 2734857 h 3814978"/>
              <a:gd name="connsiteX32" fmla="*/ 624069 w 6081053"/>
              <a:gd name="connsiteY32" fmla="*/ 3814978 h 3814978"/>
              <a:gd name="connsiteX0" fmla="*/ 624069 w 6081053"/>
              <a:gd name="connsiteY0" fmla="*/ 3814978 h 3814978"/>
              <a:gd name="connsiteX1" fmla="*/ 48005 w 6081053"/>
              <a:gd name="connsiteY1" fmla="*/ 2734858 h 3814978"/>
              <a:gd name="connsiteX2" fmla="*/ 336037 w 6081053"/>
              <a:gd name="connsiteY2" fmla="*/ 1582730 h 3814978"/>
              <a:gd name="connsiteX3" fmla="*/ 875117 w 6081053"/>
              <a:gd name="connsiteY3" fmla="*/ 974164 h 3814978"/>
              <a:gd name="connsiteX4" fmla="*/ 1386105 w 6081053"/>
              <a:gd name="connsiteY4" fmla="*/ 534894 h 3814978"/>
              <a:gd name="connsiteX5" fmla="*/ 2040529 w 6081053"/>
              <a:gd name="connsiteY5" fmla="*/ 185270 h 3814978"/>
              <a:gd name="connsiteX6" fmla="*/ 2981823 w 6081053"/>
              <a:gd name="connsiteY6" fmla="*/ 14941 h 3814978"/>
              <a:gd name="connsiteX7" fmla="*/ 3788646 w 6081053"/>
              <a:gd name="connsiteY7" fmla="*/ 95623 h 3814978"/>
              <a:gd name="connsiteX8" fmla="*/ 4541682 w 6081053"/>
              <a:gd name="connsiteY8" fmla="*/ 400423 h 3814978"/>
              <a:gd name="connsiteX9" fmla="*/ 5178176 w 6081053"/>
              <a:gd name="connsiteY9" fmla="*/ 857623 h 3814978"/>
              <a:gd name="connsiteX10" fmla="*/ 5527799 w 6081053"/>
              <a:gd name="connsiteY10" fmla="*/ 1243106 h 3814978"/>
              <a:gd name="connsiteX11" fmla="*/ 5859493 w 6081053"/>
              <a:gd name="connsiteY11" fmla="*/ 1861670 h 3814978"/>
              <a:gd name="connsiteX12" fmla="*/ 6024670 w 6081053"/>
              <a:gd name="connsiteY12" fmla="*/ 2302809 h 3814978"/>
              <a:gd name="connsiteX13" fmla="*/ 6024670 w 6081053"/>
              <a:gd name="connsiteY13" fmla="*/ 2734857 h 3814978"/>
              <a:gd name="connsiteX14" fmla="*/ 5664630 w 6081053"/>
              <a:gd name="connsiteY14" fmla="*/ 3526945 h 3814978"/>
              <a:gd name="connsiteX15" fmla="*/ 5592622 w 6081053"/>
              <a:gd name="connsiteY15" fmla="*/ 2950881 h 3814978"/>
              <a:gd name="connsiteX16" fmla="*/ 5448606 w 6081053"/>
              <a:gd name="connsiteY16" fmla="*/ 2230801 h 3814978"/>
              <a:gd name="connsiteX17" fmla="*/ 5232582 w 6081053"/>
              <a:gd name="connsiteY17" fmla="*/ 1798753 h 3814978"/>
              <a:gd name="connsiteX18" fmla="*/ 5016558 w 6081053"/>
              <a:gd name="connsiteY18" fmla="*/ 1510721 h 3814978"/>
              <a:gd name="connsiteX19" fmla="*/ 4656518 w 6081053"/>
              <a:gd name="connsiteY19" fmla="*/ 1078673 h 3814978"/>
              <a:gd name="connsiteX20" fmla="*/ 4440494 w 6081053"/>
              <a:gd name="connsiteY20" fmla="*/ 934657 h 3814978"/>
              <a:gd name="connsiteX21" fmla="*/ 4008446 w 6081053"/>
              <a:gd name="connsiteY21" fmla="*/ 718633 h 3814978"/>
              <a:gd name="connsiteX22" fmla="*/ 3576398 w 6081053"/>
              <a:gd name="connsiteY22" fmla="*/ 574617 h 3814978"/>
              <a:gd name="connsiteX23" fmla="*/ 3000334 w 6081053"/>
              <a:gd name="connsiteY23" fmla="*/ 574617 h 3814978"/>
              <a:gd name="connsiteX24" fmla="*/ 2640294 w 6081053"/>
              <a:gd name="connsiteY24" fmla="*/ 574617 h 3814978"/>
              <a:gd name="connsiteX25" fmla="*/ 2064230 w 6081053"/>
              <a:gd name="connsiteY25" fmla="*/ 718633 h 3814978"/>
              <a:gd name="connsiteX26" fmla="*/ 1632182 w 6081053"/>
              <a:gd name="connsiteY26" fmla="*/ 1006665 h 3814978"/>
              <a:gd name="connsiteX27" fmla="*/ 1344150 w 6081053"/>
              <a:gd name="connsiteY27" fmla="*/ 1222689 h 3814978"/>
              <a:gd name="connsiteX28" fmla="*/ 1128126 w 6081053"/>
              <a:gd name="connsiteY28" fmla="*/ 1510721 h 3814978"/>
              <a:gd name="connsiteX29" fmla="*/ 768086 w 6081053"/>
              <a:gd name="connsiteY29" fmla="*/ 2014777 h 3814978"/>
              <a:gd name="connsiteX30" fmla="*/ 624070 w 6081053"/>
              <a:gd name="connsiteY30" fmla="*/ 2446825 h 3814978"/>
              <a:gd name="connsiteX31" fmla="*/ 552062 w 6081053"/>
              <a:gd name="connsiteY31" fmla="*/ 2734857 h 3814978"/>
              <a:gd name="connsiteX32" fmla="*/ 624069 w 6081053"/>
              <a:gd name="connsiteY32" fmla="*/ 3814978 h 3814978"/>
              <a:gd name="connsiteX0" fmla="*/ 624069 w 6081053"/>
              <a:gd name="connsiteY0" fmla="*/ 3814978 h 3814978"/>
              <a:gd name="connsiteX1" fmla="*/ 48005 w 6081053"/>
              <a:gd name="connsiteY1" fmla="*/ 2734858 h 3814978"/>
              <a:gd name="connsiteX2" fmla="*/ 336037 w 6081053"/>
              <a:gd name="connsiteY2" fmla="*/ 1582730 h 3814978"/>
              <a:gd name="connsiteX3" fmla="*/ 840094 w 6081053"/>
              <a:gd name="connsiteY3" fmla="*/ 934657 h 3814978"/>
              <a:gd name="connsiteX4" fmla="*/ 1386105 w 6081053"/>
              <a:gd name="connsiteY4" fmla="*/ 534894 h 3814978"/>
              <a:gd name="connsiteX5" fmla="*/ 2040529 w 6081053"/>
              <a:gd name="connsiteY5" fmla="*/ 185270 h 3814978"/>
              <a:gd name="connsiteX6" fmla="*/ 2981823 w 6081053"/>
              <a:gd name="connsiteY6" fmla="*/ 14941 h 3814978"/>
              <a:gd name="connsiteX7" fmla="*/ 3788646 w 6081053"/>
              <a:gd name="connsiteY7" fmla="*/ 95623 h 3814978"/>
              <a:gd name="connsiteX8" fmla="*/ 4541682 w 6081053"/>
              <a:gd name="connsiteY8" fmla="*/ 400423 h 3814978"/>
              <a:gd name="connsiteX9" fmla="*/ 5178176 w 6081053"/>
              <a:gd name="connsiteY9" fmla="*/ 857623 h 3814978"/>
              <a:gd name="connsiteX10" fmla="*/ 5527799 w 6081053"/>
              <a:gd name="connsiteY10" fmla="*/ 1243106 h 3814978"/>
              <a:gd name="connsiteX11" fmla="*/ 5859493 w 6081053"/>
              <a:gd name="connsiteY11" fmla="*/ 1861670 h 3814978"/>
              <a:gd name="connsiteX12" fmla="*/ 6024670 w 6081053"/>
              <a:gd name="connsiteY12" fmla="*/ 2302809 h 3814978"/>
              <a:gd name="connsiteX13" fmla="*/ 6024670 w 6081053"/>
              <a:gd name="connsiteY13" fmla="*/ 2734857 h 3814978"/>
              <a:gd name="connsiteX14" fmla="*/ 5664630 w 6081053"/>
              <a:gd name="connsiteY14" fmla="*/ 3526945 h 3814978"/>
              <a:gd name="connsiteX15" fmla="*/ 5592622 w 6081053"/>
              <a:gd name="connsiteY15" fmla="*/ 2950881 h 3814978"/>
              <a:gd name="connsiteX16" fmla="*/ 5448606 w 6081053"/>
              <a:gd name="connsiteY16" fmla="*/ 2230801 h 3814978"/>
              <a:gd name="connsiteX17" fmla="*/ 5232582 w 6081053"/>
              <a:gd name="connsiteY17" fmla="*/ 1798753 h 3814978"/>
              <a:gd name="connsiteX18" fmla="*/ 5016558 w 6081053"/>
              <a:gd name="connsiteY18" fmla="*/ 1510721 h 3814978"/>
              <a:gd name="connsiteX19" fmla="*/ 4656518 w 6081053"/>
              <a:gd name="connsiteY19" fmla="*/ 1078673 h 3814978"/>
              <a:gd name="connsiteX20" fmla="*/ 4440494 w 6081053"/>
              <a:gd name="connsiteY20" fmla="*/ 934657 h 3814978"/>
              <a:gd name="connsiteX21" fmla="*/ 4008446 w 6081053"/>
              <a:gd name="connsiteY21" fmla="*/ 718633 h 3814978"/>
              <a:gd name="connsiteX22" fmla="*/ 3576398 w 6081053"/>
              <a:gd name="connsiteY22" fmla="*/ 574617 h 3814978"/>
              <a:gd name="connsiteX23" fmla="*/ 3000334 w 6081053"/>
              <a:gd name="connsiteY23" fmla="*/ 574617 h 3814978"/>
              <a:gd name="connsiteX24" fmla="*/ 2640294 w 6081053"/>
              <a:gd name="connsiteY24" fmla="*/ 574617 h 3814978"/>
              <a:gd name="connsiteX25" fmla="*/ 2064230 w 6081053"/>
              <a:gd name="connsiteY25" fmla="*/ 718633 h 3814978"/>
              <a:gd name="connsiteX26" fmla="*/ 1632182 w 6081053"/>
              <a:gd name="connsiteY26" fmla="*/ 1006665 h 3814978"/>
              <a:gd name="connsiteX27" fmla="*/ 1344150 w 6081053"/>
              <a:gd name="connsiteY27" fmla="*/ 1222689 h 3814978"/>
              <a:gd name="connsiteX28" fmla="*/ 1128126 w 6081053"/>
              <a:gd name="connsiteY28" fmla="*/ 1510721 h 3814978"/>
              <a:gd name="connsiteX29" fmla="*/ 768086 w 6081053"/>
              <a:gd name="connsiteY29" fmla="*/ 2014777 h 3814978"/>
              <a:gd name="connsiteX30" fmla="*/ 624070 w 6081053"/>
              <a:gd name="connsiteY30" fmla="*/ 2446825 h 3814978"/>
              <a:gd name="connsiteX31" fmla="*/ 552062 w 6081053"/>
              <a:gd name="connsiteY31" fmla="*/ 2734857 h 3814978"/>
              <a:gd name="connsiteX32" fmla="*/ 624069 w 6081053"/>
              <a:gd name="connsiteY32" fmla="*/ 3814978 h 3814978"/>
              <a:gd name="connsiteX0" fmla="*/ 624069 w 6081053"/>
              <a:gd name="connsiteY0" fmla="*/ 3814978 h 3814978"/>
              <a:gd name="connsiteX1" fmla="*/ 48005 w 6081053"/>
              <a:gd name="connsiteY1" fmla="*/ 2734858 h 3814978"/>
              <a:gd name="connsiteX2" fmla="*/ 336037 w 6081053"/>
              <a:gd name="connsiteY2" fmla="*/ 1582730 h 3814978"/>
              <a:gd name="connsiteX3" fmla="*/ 840094 w 6081053"/>
              <a:gd name="connsiteY3" fmla="*/ 934657 h 3814978"/>
              <a:gd name="connsiteX4" fmla="*/ 1344150 w 6081053"/>
              <a:gd name="connsiteY4" fmla="*/ 502609 h 3814978"/>
              <a:gd name="connsiteX5" fmla="*/ 2040529 w 6081053"/>
              <a:gd name="connsiteY5" fmla="*/ 185270 h 3814978"/>
              <a:gd name="connsiteX6" fmla="*/ 2981823 w 6081053"/>
              <a:gd name="connsiteY6" fmla="*/ 14941 h 3814978"/>
              <a:gd name="connsiteX7" fmla="*/ 3788646 w 6081053"/>
              <a:gd name="connsiteY7" fmla="*/ 95623 h 3814978"/>
              <a:gd name="connsiteX8" fmla="*/ 4541682 w 6081053"/>
              <a:gd name="connsiteY8" fmla="*/ 400423 h 3814978"/>
              <a:gd name="connsiteX9" fmla="*/ 5178176 w 6081053"/>
              <a:gd name="connsiteY9" fmla="*/ 857623 h 3814978"/>
              <a:gd name="connsiteX10" fmla="*/ 5527799 w 6081053"/>
              <a:gd name="connsiteY10" fmla="*/ 1243106 h 3814978"/>
              <a:gd name="connsiteX11" fmla="*/ 5859493 w 6081053"/>
              <a:gd name="connsiteY11" fmla="*/ 1861670 h 3814978"/>
              <a:gd name="connsiteX12" fmla="*/ 6024670 w 6081053"/>
              <a:gd name="connsiteY12" fmla="*/ 2302809 h 3814978"/>
              <a:gd name="connsiteX13" fmla="*/ 6024670 w 6081053"/>
              <a:gd name="connsiteY13" fmla="*/ 2734857 h 3814978"/>
              <a:gd name="connsiteX14" fmla="*/ 5664630 w 6081053"/>
              <a:gd name="connsiteY14" fmla="*/ 3526945 h 3814978"/>
              <a:gd name="connsiteX15" fmla="*/ 5592622 w 6081053"/>
              <a:gd name="connsiteY15" fmla="*/ 2950881 h 3814978"/>
              <a:gd name="connsiteX16" fmla="*/ 5448606 w 6081053"/>
              <a:gd name="connsiteY16" fmla="*/ 2230801 h 3814978"/>
              <a:gd name="connsiteX17" fmla="*/ 5232582 w 6081053"/>
              <a:gd name="connsiteY17" fmla="*/ 1798753 h 3814978"/>
              <a:gd name="connsiteX18" fmla="*/ 5016558 w 6081053"/>
              <a:gd name="connsiteY18" fmla="*/ 1510721 h 3814978"/>
              <a:gd name="connsiteX19" fmla="*/ 4656518 w 6081053"/>
              <a:gd name="connsiteY19" fmla="*/ 1078673 h 3814978"/>
              <a:gd name="connsiteX20" fmla="*/ 4440494 w 6081053"/>
              <a:gd name="connsiteY20" fmla="*/ 934657 h 3814978"/>
              <a:gd name="connsiteX21" fmla="*/ 4008446 w 6081053"/>
              <a:gd name="connsiteY21" fmla="*/ 718633 h 3814978"/>
              <a:gd name="connsiteX22" fmla="*/ 3576398 w 6081053"/>
              <a:gd name="connsiteY22" fmla="*/ 574617 h 3814978"/>
              <a:gd name="connsiteX23" fmla="*/ 3000334 w 6081053"/>
              <a:gd name="connsiteY23" fmla="*/ 574617 h 3814978"/>
              <a:gd name="connsiteX24" fmla="*/ 2640294 w 6081053"/>
              <a:gd name="connsiteY24" fmla="*/ 574617 h 3814978"/>
              <a:gd name="connsiteX25" fmla="*/ 2064230 w 6081053"/>
              <a:gd name="connsiteY25" fmla="*/ 718633 h 3814978"/>
              <a:gd name="connsiteX26" fmla="*/ 1632182 w 6081053"/>
              <a:gd name="connsiteY26" fmla="*/ 1006665 h 3814978"/>
              <a:gd name="connsiteX27" fmla="*/ 1344150 w 6081053"/>
              <a:gd name="connsiteY27" fmla="*/ 1222689 h 3814978"/>
              <a:gd name="connsiteX28" fmla="*/ 1128126 w 6081053"/>
              <a:gd name="connsiteY28" fmla="*/ 1510721 h 3814978"/>
              <a:gd name="connsiteX29" fmla="*/ 768086 w 6081053"/>
              <a:gd name="connsiteY29" fmla="*/ 2014777 h 3814978"/>
              <a:gd name="connsiteX30" fmla="*/ 624070 w 6081053"/>
              <a:gd name="connsiteY30" fmla="*/ 2446825 h 3814978"/>
              <a:gd name="connsiteX31" fmla="*/ 552062 w 6081053"/>
              <a:gd name="connsiteY31" fmla="*/ 2734857 h 3814978"/>
              <a:gd name="connsiteX32" fmla="*/ 624069 w 6081053"/>
              <a:gd name="connsiteY32" fmla="*/ 3814978 h 3814978"/>
              <a:gd name="connsiteX0" fmla="*/ 624069 w 6081053"/>
              <a:gd name="connsiteY0" fmla="*/ 3807861 h 3807861"/>
              <a:gd name="connsiteX1" fmla="*/ 48005 w 6081053"/>
              <a:gd name="connsiteY1" fmla="*/ 2727741 h 3807861"/>
              <a:gd name="connsiteX2" fmla="*/ 336037 w 6081053"/>
              <a:gd name="connsiteY2" fmla="*/ 1575613 h 3807861"/>
              <a:gd name="connsiteX3" fmla="*/ 840094 w 6081053"/>
              <a:gd name="connsiteY3" fmla="*/ 927540 h 3807861"/>
              <a:gd name="connsiteX4" fmla="*/ 1344150 w 6081053"/>
              <a:gd name="connsiteY4" fmla="*/ 495492 h 3807861"/>
              <a:gd name="connsiteX5" fmla="*/ 2064230 w 6081053"/>
              <a:gd name="connsiteY5" fmla="*/ 135452 h 3807861"/>
              <a:gd name="connsiteX6" fmla="*/ 2981823 w 6081053"/>
              <a:gd name="connsiteY6" fmla="*/ 7824 h 3807861"/>
              <a:gd name="connsiteX7" fmla="*/ 3788646 w 6081053"/>
              <a:gd name="connsiteY7" fmla="*/ 88506 h 3807861"/>
              <a:gd name="connsiteX8" fmla="*/ 4541682 w 6081053"/>
              <a:gd name="connsiteY8" fmla="*/ 393306 h 3807861"/>
              <a:gd name="connsiteX9" fmla="*/ 5178176 w 6081053"/>
              <a:gd name="connsiteY9" fmla="*/ 850506 h 3807861"/>
              <a:gd name="connsiteX10" fmla="*/ 5527799 w 6081053"/>
              <a:gd name="connsiteY10" fmla="*/ 1235989 h 3807861"/>
              <a:gd name="connsiteX11" fmla="*/ 5859493 w 6081053"/>
              <a:gd name="connsiteY11" fmla="*/ 1854553 h 3807861"/>
              <a:gd name="connsiteX12" fmla="*/ 6024670 w 6081053"/>
              <a:gd name="connsiteY12" fmla="*/ 2295692 h 3807861"/>
              <a:gd name="connsiteX13" fmla="*/ 6024670 w 6081053"/>
              <a:gd name="connsiteY13" fmla="*/ 2727740 h 3807861"/>
              <a:gd name="connsiteX14" fmla="*/ 5664630 w 6081053"/>
              <a:gd name="connsiteY14" fmla="*/ 3519828 h 3807861"/>
              <a:gd name="connsiteX15" fmla="*/ 5592622 w 6081053"/>
              <a:gd name="connsiteY15" fmla="*/ 2943764 h 3807861"/>
              <a:gd name="connsiteX16" fmla="*/ 5448606 w 6081053"/>
              <a:gd name="connsiteY16" fmla="*/ 2223684 h 3807861"/>
              <a:gd name="connsiteX17" fmla="*/ 5232582 w 6081053"/>
              <a:gd name="connsiteY17" fmla="*/ 1791636 h 3807861"/>
              <a:gd name="connsiteX18" fmla="*/ 5016558 w 6081053"/>
              <a:gd name="connsiteY18" fmla="*/ 1503604 h 3807861"/>
              <a:gd name="connsiteX19" fmla="*/ 4656518 w 6081053"/>
              <a:gd name="connsiteY19" fmla="*/ 1071556 h 3807861"/>
              <a:gd name="connsiteX20" fmla="*/ 4440494 w 6081053"/>
              <a:gd name="connsiteY20" fmla="*/ 927540 h 3807861"/>
              <a:gd name="connsiteX21" fmla="*/ 4008446 w 6081053"/>
              <a:gd name="connsiteY21" fmla="*/ 711516 h 3807861"/>
              <a:gd name="connsiteX22" fmla="*/ 3576398 w 6081053"/>
              <a:gd name="connsiteY22" fmla="*/ 567500 h 3807861"/>
              <a:gd name="connsiteX23" fmla="*/ 3000334 w 6081053"/>
              <a:gd name="connsiteY23" fmla="*/ 567500 h 3807861"/>
              <a:gd name="connsiteX24" fmla="*/ 2640294 w 6081053"/>
              <a:gd name="connsiteY24" fmla="*/ 567500 h 3807861"/>
              <a:gd name="connsiteX25" fmla="*/ 2064230 w 6081053"/>
              <a:gd name="connsiteY25" fmla="*/ 711516 h 3807861"/>
              <a:gd name="connsiteX26" fmla="*/ 1632182 w 6081053"/>
              <a:gd name="connsiteY26" fmla="*/ 999548 h 3807861"/>
              <a:gd name="connsiteX27" fmla="*/ 1344150 w 6081053"/>
              <a:gd name="connsiteY27" fmla="*/ 1215572 h 3807861"/>
              <a:gd name="connsiteX28" fmla="*/ 1128126 w 6081053"/>
              <a:gd name="connsiteY28" fmla="*/ 1503604 h 3807861"/>
              <a:gd name="connsiteX29" fmla="*/ 768086 w 6081053"/>
              <a:gd name="connsiteY29" fmla="*/ 2007660 h 3807861"/>
              <a:gd name="connsiteX30" fmla="*/ 624070 w 6081053"/>
              <a:gd name="connsiteY30" fmla="*/ 2439708 h 3807861"/>
              <a:gd name="connsiteX31" fmla="*/ 552062 w 6081053"/>
              <a:gd name="connsiteY31" fmla="*/ 2727740 h 3807861"/>
              <a:gd name="connsiteX32" fmla="*/ 624069 w 6081053"/>
              <a:gd name="connsiteY32" fmla="*/ 3807861 h 3807861"/>
              <a:gd name="connsiteX0" fmla="*/ 624069 w 6081053"/>
              <a:gd name="connsiteY0" fmla="*/ 3896257 h 3896257"/>
              <a:gd name="connsiteX1" fmla="*/ 48005 w 6081053"/>
              <a:gd name="connsiteY1" fmla="*/ 2816137 h 3896257"/>
              <a:gd name="connsiteX2" fmla="*/ 336037 w 6081053"/>
              <a:gd name="connsiteY2" fmla="*/ 1664009 h 3896257"/>
              <a:gd name="connsiteX3" fmla="*/ 840094 w 6081053"/>
              <a:gd name="connsiteY3" fmla="*/ 1015936 h 3896257"/>
              <a:gd name="connsiteX4" fmla="*/ 1344150 w 6081053"/>
              <a:gd name="connsiteY4" fmla="*/ 583888 h 3896257"/>
              <a:gd name="connsiteX5" fmla="*/ 2064230 w 6081053"/>
              <a:gd name="connsiteY5" fmla="*/ 223848 h 3896257"/>
              <a:gd name="connsiteX6" fmla="*/ 3000334 w 6081053"/>
              <a:gd name="connsiteY6" fmla="*/ 7824 h 3896257"/>
              <a:gd name="connsiteX7" fmla="*/ 3788646 w 6081053"/>
              <a:gd name="connsiteY7" fmla="*/ 176902 h 3896257"/>
              <a:gd name="connsiteX8" fmla="*/ 4541682 w 6081053"/>
              <a:gd name="connsiteY8" fmla="*/ 481702 h 3896257"/>
              <a:gd name="connsiteX9" fmla="*/ 5178176 w 6081053"/>
              <a:gd name="connsiteY9" fmla="*/ 938902 h 3896257"/>
              <a:gd name="connsiteX10" fmla="*/ 5527799 w 6081053"/>
              <a:gd name="connsiteY10" fmla="*/ 1324385 h 3896257"/>
              <a:gd name="connsiteX11" fmla="*/ 5859493 w 6081053"/>
              <a:gd name="connsiteY11" fmla="*/ 1942949 h 3896257"/>
              <a:gd name="connsiteX12" fmla="*/ 6024670 w 6081053"/>
              <a:gd name="connsiteY12" fmla="*/ 2384088 h 3896257"/>
              <a:gd name="connsiteX13" fmla="*/ 6024670 w 6081053"/>
              <a:gd name="connsiteY13" fmla="*/ 2816136 h 3896257"/>
              <a:gd name="connsiteX14" fmla="*/ 5664630 w 6081053"/>
              <a:gd name="connsiteY14" fmla="*/ 3608224 h 3896257"/>
              <a:gd name="connsiteX15" fmla="*/ 5592622 w 6081053"/>
              <a:gd name="connsiteY15" fmla="*/ 3032160 h 3896257"/>
              <a:gd name="connsiteX16" fmla="*/ 5448606 w 6081053"/>
              <a:gd name="connsiteY16" fmla="*/ 2312080 h 3896257"/>
              <a:gd name="connsiteX17" fmla="*/ 5232582 w 6081053"/>
              <a:gd name="connsiteY17" fmla="*/ 1880032 h 3896257"/>
              <a:gd name="connsiteX18" fmla="*/ 5016558 w 6081053"/>
              <a:gd name="connsiteY18" fmla="*/ 1592000 h 3896257"/>
              <a:gd name="connsiteX19" fmla="*/ 4656518 w 6081053"/>
              <a:gd name="connsiteY19" fmla="*/ 1159952 h 3896257"/>
              <a:gd name="connsiteX20" fmla="*/ 4440494 w 6081053"/>
              <a:gd name="connsiteY20" fmla="*/ 1015936 h 3896257"/>
              <a:gd name="connsiteX21" fmla="*/ 4008446 w 6081053"/>
              <a:gd name="connsiteY21" fmla="*/ 799912 h 3896257"/>
              <a:gd name="connsiteX22" fmla="*/ 3576398 w 6081053"/>
              <a:gd name="connsiteY22" fmla="*/ 655896 h 3896257"/>
              <a:gd name="connsiteX23" fmla="*/ 3000334 w 6081053"/>
              <a:gd name="connsiteY23" fmla="*/ 655896 h 3896257"/>
              <a:gd name="connsiteX24" fmla="*/ 2640294 w 6081053"/>
              <a:gd name="connsiteY24" fmla="*/ 655896 h 3896257"/>
              <a:gd name="connsiteX25" fmla="*/ 2064230 w 6081053"/>
              <a:gd name="connsiteY25" fmla="*/ 799912 h 3896257"/>
              <a:gd name="connsiteX26" fmla="*/ 1632182 w 6081053"/>
              <a:gd name="connsiteY26" fmla="*/ 1087944 h 3896257"/>
              <a:gd name="connsiteX27" fmla="*/ 1344150 w 6081053"/>
              <a:gd name="connsiteY27" fmla="*/ 1303968 h 3896257"/>
              <a:gd name="connsiteX28" fmla="*/ 1128126 w 6081053"/>
              <a:gd name="connsiteY28" fmla="*/ 1592000 h 3896257"/>
              <a:gd name="connsiteX29" fmla="*/ 768086 w 6081053"/>
              <a:gd name="connsiteY29" fmla="*/ 2096056 h 3896257"/>
              <a:gd name="connsiteX30" fmla="*/ 624070 w 6081053"/>
              <a:gd name="connsiteY30" fmla="*/ 2528104 h 3896257"/>
              <a:gd name="connsiteX31" fmla="*/ 552062 w 6081053"/>
              <a:gd name="connsiteY31" fmla="*/ 2816136 h 3896257"/>
              <a:gd name="connsiteX32" fmla="*/ 624069 w 6081053"/>
              <a:gd name="connsiteY32" fmla="*/ 3896257 h 3896257"/>
              <a:gd name="connsiteX0" fmla="*/ 624069 w 6081053"/>
              <a:gd name="connsiteY0" fmla="*/ 3900434 h 3900434"/>
              <a:gd name="connsiteX1" fmla="*/ 48005 w 6081053"/>
              <a:gd name="connsiteY1" fmla="*/ 2820314 h 3900434"/>
              <a:gd name="connsiteX2" fmla="*/ 336037 w 6081053"/>
              <a:gd name="connsiteY2" fmla="*/ 1668186 h 3900434"/>
              <a:gd name="connsiteX3" fmla="*/ 840094 w 6081053"/>
              <a:gd name="connsiteY3" fmla="*/ 1020113 h 3900434"/>
              <a:gd name="connsiteX4" fmla="*/ 1344150 w 6081053"/>
              <a:gd name="connsiteY4" fmla="*/ 588065 h 3900434"/>
              <a:gd name="connsiteX5" fmla="*/ 2064230 w 6081053"/>
              <a:gd name="connsiteY5" fmla="*/ 228025 h 3900434"/>
              <a:gd name="connsiteX6" fmla="*/ 3000334 w 6081053"/>
              <a:gd name="connsiteY6" fmla="*/ 12001 h 3900434"/>
              <a:gd name="connsiteX7" fmla="*/ 3792422 w 6081053"/>
              <a:gd name="connsiteY7" fmla="*/ 156017 h 3900434"/>
              <a:gd name="connsiteX8" fmla="*/ 4541682 w 6081053"/>
              <a:gd name="connsiteY8" fmla="*/ 485879 h 3900434"/>
              <a:gd name="connsiteX9" fmla="*/ 5178176 w 6081053"/>
              <a:gd name="connsiteY9" fmla="*/ 943079 h 3900434"/>
              <a:gd name="connsiteX10" fmla="*/ 5527799 w 6081053"/>
              <a:gd name="connsiteY10" fmla="*/ 1328562 h 3900434"/>
              <a:gd name="connsiteX11" fmla="*/ 5859493 w 6081053"/>
              <a:gd name="connsiteY11" fmla="*/ 1947126 h 3900434"/>
              <a:gd name="connsiteX12" fmla="*/ 6024670 w 6081053"/>
              <a:gd name="connsiteY12" fmla="*/ 2388265 h 3900434"/>
              <a:gd name="connsiteX13" fmla="*/ 6024670 w 6081053"/>
              <a:gd name="connsiteY13" fmla="*/ 2820313 h 3900434"/>
              <a:gd name="connsiteX14" fmla="*/ 5664630 w 6081053"/>
              <a:gd name="connsiteY14" fmla="*/ 3612401 h 3900434"/>
              <a:gd name="connsiteX15" fmla="*/ 5592622 w 6081053"/>
              <a:gd name="connsiteY15" fmla="*/ 3036337 h 3900434"/>
              <a:gd name="connsiteX16" fmla="*/ 5448606 w 6081053"/>
              <a:gd name="connsiteY16" fmla="*/ 2316257 h 3900434"/>
              <a:gd name="connsiteX17" fmla="*/ 5232582 w 6081053"/>
              <a:gd name="connsiteY17" fmla="*/ 1884209 h 3900434"/>
              <a:gd name="connsiteX18" fmla="*/ 5016558 w 6081053"/>
              <a:gd name="connsiteY18" fmla="*/ 1596177 h 3900434"/>
              <a:gd name="connsiteX19" fmla="*/ 4656518 w 6081053"/>
              <a:gd name="connsiteY19" fmla="*/ 1164129 h 3900434"/>
              <a:gd name="connsiteX20" fmla="*/ 4440494 w 6081053"/>
              <a:gd name="connsiteY20" fmla="*/ 1020113 h 3900434"/>
              <a:gd name="connsiteX21" fmla="*/ 4008446 w 6081053"/>
              <a:gd name="connsiteY21" fmla="*/ 804089 h 3900434"/>
              <a:gd name="connsiteX22" fmla="*/ 3576398 w 6081053"/>
              <a:gd name="connsiteY22" fmla="*/ 660073 h 3900434"/>
              <a:gd name="connsiteX23" fmla="*/ 3000334 w 6081053"/>
              <a:gd name="connsiteY23" fmla="*/ 660073 h 3900434"/>
              <a:gd name="connsiteX24" fmla="*/ 2640294 w 6081053"/>
              <a:gd name="connsiteY24" fmla="*/ 660073 h 3900434"/>
              <a:gd name="connsiteX25" fmla="*/ 2064230 w 6081053"/>
              <a:gd name="connsiteY25" fmla="*/ 804089 h 3900434"/>
              <a:gd name="connsiteX26" fmla="*/ 1632182 w 6081053"/>
              <a:gd name="connsiteY26" fmla="*/ 1092121 h 3900434"/>
              <a:gd name="connsiteX27" fmla="*/ 1344150 w 6081053"/>
              <a:gd name="connsiteY27" fmla="*/ 1308145 h 3900434"/>
              <a:gd name="connsiteX28" fmla="*/ 1128126 w 6081053"/>
              <a:gd name="connsiteY28" fmla="*/ 1596177 h 3900434"/>
              <a:gd name="connsiteX29" fmla="*/ 768086 w 6081053"/>
              <a:gd name="connsiteY29" fmla="*/ 2100233 h 3900434"/>
              <a:gd name="connsiteX30" fmla="*/ 624070 w 6081053"/>
              <a:gd name="connsiteY30" fmla="*/ 2532281 h 3900434"/>
              <a:gd name="connsiteX31" fmla="*/ 552062 w 6081053"/>
              <a:gd name="connsiteY31" fmla="*/ 2820313 h 3900434"/>
              <a:gd name="connsiteX32" fmla="*/ 624069 w 6081053"/>
              <a:gd name="connsiteY32" fmla="*/ 3900434 h 3900434"/>
              <a:gd name="connsiteX0" fmla="*/ 624069 w 6081053"/>
              <a:gd name="connsiteY0" fmla="*/ 3900434 h 3900434"/>
              <a:gd name="connsiteX1" fmla="*/ 48005 w 6081053"/>
              <a:gd name="connsiteY1" fmla="*/ 2820314 h 3900434"/>
              <a:gd name="connsiteX2" fmla="*/ 336037 w 6081053"/>
              <a:gd name="connsiteY2" fmla="*/ 1668186 h 3900434"/>
              <a:gd name="connsiteX3" fmla="*/ 840094 w 6081053"/>
              <a:gd name="connsiteY3" fmla="*/ 1020113 h 3900434"/>
              <a:gd name="connsiteX4" fmla="*/ 1344150 w 6081053"/>
              <a:gd name="connsiteY4" fmla="*/ 588065 h 3900434"/>
              <a:gd name="connsiteX5" fmla="*/ 2064230 w 6081053"/>
              <a:gd name="connsiteY5" fmla="*/ 228025 h 3900434"/>
              <a:gd name="connsiteX6" fmla="*/ 3000334 w 6081053"/>
              <a:gd name="connsiteY6" fmla="*/ 12001 h 3900434"/>
              <a:gd name="connsiteX7" fmla="*/ 3792422 w 6081053"/>
              <a:gd name="connsiteY7" fmla="*/ 156017 h 3900434"/>
              <a:gd name="connsiteX8" fmla="*/ 4541682 w 6081053"/>
              <a:gd name="connsiteY8" fmla="*/ 485879 h 3900434"/>
              <a:gd name="connsiteX9" fmla="*/ 5178176 w 6081053"/>
              <a:gd name="connsiteY9" fmla="*/ 943079 h 3900434"/>
              <a:gd name="connsiteX10" fmla="*/ 5527799 w 6081053"/>
              <a:gd name="connsiteY10" fmla="*/ 1328562 h 3900434"/>
              <a:gd name="connsiteX11" fmla="*/ 5859493 w 6081053"/>
              <a:gd name="connsiteY11" fmla="*/ 1947126 h 3900434"/>
              <a:gd name="connsiteX12" fmla="*/ 6024670 w 6081053"/>
              <a:gd name="connsiteY12" fmla="*/ 2388265 h 3900434"/>
              <a:gd name="connsiteX13" fmla="*/ 6024670 w 6081053"/>
              <a:gd name="connsiteY13" fmla="*/ 2820313 h 3900434"/>
              <a:gd name="connsiteX14" fmla="*/ 5664630 w 6081053"/>
              <a:gd name="connsiteY14" fmla="*/ 3612401 h 3900434"/>
              <a:gd name="connsiteX15" fmla="*/ 5592622 w 6081053"/>
              <a:gd name="connsiteY15" fmla="*/ 3036337 h 3900434"/>
              <a:gd name="connsiteX16" fmla="*/ 5448606 w 6081053"/>
              <a:gd name="connsiteY16" fmla="*/ 2316257 h 3900434"/>
              <a:gd name="connsiteX17" fmla="*/ 5232582 w 6081053"/>
              <a:gd name="connsiteY17" fmla="*/ 1884209 h 3900434"/>
              <a:gd name="connsiteX18" fmla="*/ 5016558 w 6081053"/>
              <a:gd name="connsiteY18" fmla="*/ 1596177 h 3900434"/>
              <a:gd name="connsiteX19" fmla="*/ 4656518 w 6081053"/>
              <a:gd name="connsiteY19" fmla="*/ 1164129 h 3900434"/>
              <a:gd name="connsiteX20" fmla="*/ 4440494 w 6081053"/>
              <a:gd name="connsiteY20" fmla="*/ 1020113 h 3900434"/>
              <a:gd name="connsiteX21" fmla="*/ 4008446 w 6081053"/>
              <a:gd name="connsiteY21" fmla="*/ 804089 h 3900434"/>
              <a:gd name="connsiteX22" fmla="*/ 3576398 w 6081053"/>
              <a:gd name="connsiteY22" fmla="*/ 660073 h 3900434"/>
              <a:gd name="connsiteX23" fmla="*/ 3000334 w 6081053"/>
              <a:gd name="connsiteY23" fmla="*/ 660073 h 3900434"/>
              <a:gd name="connsiteX24" fmla="*/ 2640294 w 6081053"/>
              <a:gd name="connsiteY24" fmla="*/ 660073 h 3900434"/>
              <a:gd name="connsiteX25" fmla="*/ 2064230 w 6081053"/>
              <a:gd name="connsiteY25" fmla="*/ 804089 h 3900434"/>
              <a:gd name="connsiteX26" fmla="*/ 1632182 w 6081053"/>
              <a:gd name="connsiteY26" fmla="*/ 1092121 h 3900434"/>
              <a:gd name="connsiteX27" fmla="*/ 1344150 w 6081053"/>
              <a:gd name="connsiteY27" fmla="*/ 1308145 h 3900434"/>
              <a:gd name="connsiteX28" fmla="*/ 1128126 w 6081053"/>
              <a:gd name="connsiteY28" fmla="*/ 1596177 h 3900434"/>
              <a:gd name="connsiteX29" fmla="*/ 768086 w 6081053"/>
              <a:gd name="connsiteY29" fmla="*/ 2100233 h 3900434"/>
              <a:gd name="connsiteX30" fmla="*/ 624070 w 6081053"/>
              <a:gd name="connsiteY30" fmla="*/ 2532281 h 3900434"/>
              <a:gd name="connsiteX31" fmla="*/ 552062 w 6081053"/>
              <a:gd name="connsiteY31" fmla="*/ 2820313 h 3900434"/>
              <a:gd name="connsiteX32" fmla="*/ 624069 w 6081053"/>
              <a:gd name="connsiteY32" fmla="*/ 3900434 h 3900434"/>
              <a:gd name="connsiteX0" fmla="*/ 624069 w 6081053"/>
              <a:gd name="connsiteY0" fmla="*/ 3900434 h 3900434"/>
              <a:gd name="connsiteX1" fmla="*/ 48005 w 6081053"/>
              <a:gd name="connsiteY1" fmla="*/ 2820314 h 3900434"/>
              <a:gd name="connsiteX2" fmla="*/ 336037 w 6081053"/>
              <a:gd name="connsiteY2" fmla="*/ 1668186 h 3900434"/>
              <a:gd name="connsiteX3" fmla="*/ 840094 w 6081053"/>
              <a:gd name="connsiteY3" fmla="*/ 1020113 h 3900434"/>
              <a:gd name="connsiteX4" fmla="*/ 1344150 w 6081053"/>
              <a:gd name="connsiteY4" fmla="*/ 588065 h 3900434"/>
              <a:gd name="connsiteX5" fmla="*/ 2064230 w 6081053"/>
              <a:gd name="connsiteY5" fmla="*/ 228025 h 3900434"/>
              <a:gd name="connsiteX6" fmla="*/ 3000334 w 6081053"/>
              <a:gd name="connsiteY6" fmla="*/ 12001 h 3900434"/>
              <a:gd name="connsiteX7" fmla="*/ 3792422 w 6081053"/>
              <a:gd name="connsiteY7" fmla="*/ 156017 h 3900434"/>
              <a:gd name="connsiteX8" fmla="*/ 4541682 w 6081053"/>
              <a:gd name="connsiteY8" fmla="*/ 485879 h 3900434"/>
              <a:gd name="connsiteX9" fmla="*/ 5178176 w 6081053"/>
              <a:gd name="connsiteY9" fmla="*/ 943079 h 3900434"/>
              <a:gd name="connsiteX10" fmla="*/ 5527799 w 6081053"/>
              <a:gd name="connsiteY10" fmla="*/ 1328562 h 3900434"/>
              <a:gd name="connsiteX11" fmla="*/ 5859493 w 6081053"/>
              <a:gd name="connsiteY11" fmla="*/ 1947126 h 3900434"/>
              <a:gd name="connsiteX12" fmla="*/ 6024670 w 6081053"/>
              <a:gd name="connsiteY12" fmla="*/ 2388265 h 3900434"/>
              <a:gd name="connsiteX13" fmla="*/ 6024670 w 6081053"/>
              <a:gd name="connsiteY13" fmla="*/ 2820313 h 3900434"/>
              <a:gd name="connsiteX14" fmla="*/ 5664630 w 6081053"/>
              <a:gd name="connsiteY14" fmla="*/ 3612401 h 3900434"/>
              <a:gd name="connsiteX15" fmla="*/ 5592622 w 6081053"/>
              <a:gd name="connsiteY15" fmla="*/ 3036337 h 3900434"/>
              <a:gd name="connsiteX16" fmla="*/ 5448606 w 6081053"/>
              <a:gd name="connsiteY16" fmla="*/ 2316257 h 3900434"/>
              <a:gd name="connsiteX17" fmla="*/ 5232582 w 6081053"/>
              <a:gd name="connsiteY17" fmla="*/ 1884209 h 3900434"/>
              <a:gd name="connsiteX18" fmla="*/ 5016558 w 6081053"/>
              <a:gd name="connsiteY18" fmla="*/ 1596177 h 3900434"/>
              <a:gd name="connsiteX19" fmla="*/ 4656518 w 6081053"/>
              <a:gd name="connsiteY19" fmla="*/ 1164129 h 3900434"/>
              <a:gd name="connsiteX20" fmla="*/ 4440494 w 6081053"/>
              <a:gd name="connsiteY20" fmla="*/ 1020113 h 3900434"/>
              <a:gd name="connsiteX21" fmla="*/ 4008446 w 6081053"/>
              <a:gd name="connsiteY21" fmla="*/ 804089 h 3900434"/>
              <a:gd name="connsiteX22" fmla="*/ 3576398 w 6081053"/>
              <a:gd name="connsiteY22" fmla="*/ 660073 h 3900434"/>
              <a:gd name="connsiteX23" fmla="*/ 3000334 w 6081053"/>
              <a:gd name="connsiteY23" fmla="*/ 660073 h 3900434"/>
              <a:gd name="connsiteX24" fmla="*/ 2640294 w 6081053"/>
              <a:gd name="connsiteY24" fmla="*/ 660073 h 3900434"/>
              <a:gd name="connsiteX25" fmla="*/ 2064230 w 6081053"/>
              <a:gd name="connsiteY25" fmla="*/ 804089 h 3900434"/>
              <a:gd name="connsiteX26" fmla="*/ 1632182 w 6081053"/>
              <a:gd name="connsiteY26" fmla="*/ 1092121 h 3900434"/>
              <a:gd name="connsiteX27" fmla="*/ 1344150 w 6081053"/>
              <a:gd name="connsiteY27" fmla="*/ 1308145 h 3900434"/>
              <a:gd name="connsiteX28" fmla="*/ 1128126 w 6081053"/>
              <a:gd name="connsiteY28" fmla="*/ 1596177 h 3900434"/>
              <a:gd name="connsiteX29" fmla="*/ 768086 w 6081053"/>
              <a:gd name="connsiteY29" fmla="*/ 2100233 h 3900434"/>
              <a:gd name="connsiteX30" fmla="*/ 624070 w 6081053"/>
              <a:gd name="connsiteY30" fmla="*/ 2532281 h 3900434"/>
              <a:gd name="connsiteX31" fmla="*/ 552062 w 6081053"/>
              <a:gd name="connsiteY31" fmla="*/ 2820313 h 3900434"/>
              <a:gd name="connsiteX32" fmla="*/ 624069 w 6081053"/>
              <a:gd name="connsiteY32" fmla="*/ 3900434 h 3900434"/>
              <a:gd name="connsiteX0" fmla="*/ 624069 w 6081053"/>
              <a:gd name="connsiteY0" fmla="*/ 3900434 h 3900434"/>
              <a:gd name="connsiteX1" fmla="*/ 48005 w 6081053"/>
              <a:gd name="connsiteY1" fmla="*/ 2820314 h 3900434"/>
              <a:gd name="connsiteX2" fmla="*/ 336037 w 6081053"/>
              <a:gd name="connsiteY2" fmla="*/ 1668186 h 3900434"/>
              <a:gd name="connsiteX3" fmla="*/ 840094 w 6081053"/>
              <a:gd name="connsiteY3" fmla="*/ 1020113 h 3900434"/>
              <a:gd name="connsiteX4" fmla="*/ 1344150 w 6081053"/>
              <a:gd name="connsiteY4" fmla="*/ 588065 h 3900434"/>
              <a:gd name="connsiteX5" fmla="*/ 2064230 w 6081053"/>
              <a:gd name="connsiteY5" fmla="*/ 228025 h 3900434"/>
              <a:gd name="connsiteX6" fmla="*/ 3000334 w 6081053"/>
              <a:gd name="connsiteY6" fmla="*/ 12001 h 3900434"/>
              <a:gd name="connsiteX7" fmla="*/ 3792422 w 6081053"/>
              <a:gd name="connsiteY7" fmla="*/ 156017 h 3900434"/>
              <a:gd name="connsiteX8" fmla="*/ 4584510 w 6081053"/>
              <a:gd name="connsiteY8" fmla="*/ 444049 h 3900434"/>
              <a:gd name="connsiteX9" fmla="*/ 5178176 w 6081053"/>
              <a:gd name="connsiteY9" fmla="*/ 943079 h 3900434"/>
              <a:gd name="connsiteX10" fmla="*/ 5527799 w 6081053"/>
              <a:gd name="connsiteY10" fmla="*/ 1328562 h 3900434"/>
              <a:gd name="connsiteX11" fmla="*/ 5859493 w 6081053"/>
              <a:gd name="connsiteY11" fmla="*/ 1947126 h 3900434"/>
              <a:gd name="connsiteX12" fmla="*/ 6024670 w 6081053"/>
              <a:gd name="connsiteY12" fmla="*/ 2388265 h 3900434"/>
              <a:gd name="connsiteX13" fmla="*/ 6024670 w 6081053"/>
              <a:gd name="connsiteY13" fmla="*/ 2820313 h 3900434"/>
              <a:gd name="connsiteX14" fmla="*/ 5664630 w 6081053"/>
              <a:gd name="connsiteY14" fmla="*/ 3612401 h 3900434"/>
              <a:gd name="connsiteX15" fmla="*/ 5592622 w 6081053"/>
              <a:gd name="connsiteY15" fmla="*/ 3036337 h 3900434"/>
              <a:gd name="connsiteX16" fmla="*/ 5448606 w 6081053"/>
              <a:gd name="connsiteY16" fmla="*/ 2316257 h 3900434"/>
              <a:gd name="connsiteX17" fmla="*/ 5232582 w 6081053"/>
              <a:gd name="connsiteY17" fmla="*/ 1884209 h 3900434"/>
              <a:gd name="connsiteX18" fmla="*/ 5016558 w 6081053"/>
              <a:gd name="connsiteY18" fmla="*/ 1596177 h 3900434"/>
              <a:gd name="connsiteX19" fmla="*/ 4656518 w 6081053"/>
              <a:gd name="connsiteY19" fmla="*/ 1164129 h 3900434"/>
              <a:gd name="connsiteX20" fmla="*/ 4440494 w 6081053"/>
              <a:gd name="connsiteY20" fmla="*/ 1020113 h 3900434"/>
              <a:gd name="connsiteX21" fmla="*/ 4008446 w 6081053"/>
              <a:gd name="connsiteY21" fmla="*/ 804089 h 3900434"/>
              <a:gd name="connsiteX22" fmla="*/ 3576398 w 6081053"/>
              <a:gd name="connsiteY22" fmla="*/ 660073 h 3900434"/>
              <a:gd name="connsiteX23" fmla="*/ 3000334 w 6081053"/>
              <a:gd name="connsiteY23" fmla="*/ 660073 h 3900434"/>
              <a:gd name="connsiteX24" fmla="*/ 2640294 w 6081053"/>
              <a:gd name="connsiteY24" fmla="*/ 660073 h 3900434"/>
              <a:gd name="connsiteX25" fmla="*/ 2064230 w 6081053"/>
              <a:gd name="connsiteY25" fmla="*/ 804089 h 3900434"/>
              <a:gd name="connsiteX26" fmla="*/ 1632182 w 6081053"/>
              <a:gd name="connsiteY26" fmla="*/ 1092121 h 3900434"/>
              <a:gd name="connsiteX27" fmla="*/ 1344150 w 6081053"/>
              <a:gd name="connsiteY27" fmla="*/ 1308145 h 3900434"/>
              <a:gd name="connsiteX28" fmla="*/ 1128126 w 6081053"/>
              <a:gd name="connsiteY28" fmla="*/ 1596177 h 3900434"/>
              <a:gd name="connsiteX29" fmla="*/ 768086 w 6081053"/>
              <a:gd name="connsiteY29" fmla="*/ 2100233 h 3900434"/>
              <a:gd name="connsiteX30" fmla="*/ 624070 w 6081053"/>
              <a:gd name="connsiteY30" fmla="*/ 2532281 h 3900434"/>
              <a:gd name="connsiteX31" fmla="*/ 552062 w 6081053"/>
              <a:gd name="connsiteY31" fmla="*/ 2820313 h 3900434"/>
              <a:gd name="connsiteX32" fmla="*/ 624069 w 6081053"/>
              <a:gd name="connsiteY32" fmla="*/ 3900434 h 3900434"/>
              <a:gd name="connsiteX0" fmla="*/ 624069 w 6081053"/>
              <a:gd name="connsiteY0" fmla="*/ 3900434 h 3900434"/>
              <a:gd name="connsiteX1" fmla="*/ 48005 w 6081053"/>
              <a:gd name="connsiteY1" fmla="*/ 2820314 h 3900434"/>
              <a:gd name="connsiteX2" fmla="*/ 336037 w 6081053"/>
              <a:gd name="connsiteY2" fmla="*/ 1668186 h 3900434"/>
              <a:gd name="connsiteX3" fmla="*/ 840094 w 6081053"/>
              <a:gd name="connsiteY3" fmla="*/ 1020113 h 3900434"/>
              <a:gd name="connsiteX4" fmla="*/ 1344150 w 6081053"/>
              <a:gd name="connsiteY4" fmla="*/ 588065 h 3900434"/>
              <a:gd name="connsiteX5" fmla="*/ 2064230 w 6081053"/>
              <a:gd name="connsiteY5" fmla="*/ 228025 h 3900434"/>
              <a:gd name="connsiteX6" fmla="*/ 3000334 w 6081053"/>
              <a:gd name="connsiteY6" fmla="*/ 12001 h 3900434"/>
              <a:gd name="connsiteX7" fmla="*/ 3792422 w 6081053"/>
              <a:gd name="connsiteY7" fmla="*/ 156017 h 3900434"/>
              <a:gd name="connsiteX8" fmla="*/ 4584510 w 6081053"/>
              <a:gd name="connsiteY8" fmla="*/ 444049 h 3900434"/>
              <a:gd name="connsiteX9" fmla="*/ 5160574 w 6081053"/>
              <a:gd name="connsiteY9" fmla="*/ 948105 h 3900434"/>
              <a:gd name="connsiteX10" fmla="*/ 5527799 w 6081053"/>
              <a:gd name="connsiteY10" fmla="*/ 1328562 h 3900434"/>
              <a:gd name="connsiteX11" fmla="*/ 5859493 w 6081053"/>
              <a:gd name="connsiteY11" fmla="*/ 1947126 h 3900434"/>
              <a:gd name="connsiteX12" fmla="*/ 6024670 w 6081053"/>
              <a:gd name="connsiteY12" fmla="*/ 2388265 h 3900434"/>
              <a:gd name="connsiteX13" fmla="*/ 6024670 w 6081053"/>
              <a:gd name="connsiteY13" fmla="*/ 2820313 h 3900434"/>
              <a:gd name="connsiteX14" fmla="*/ 5664630 w 6081053"/>
              <a:gd name="connsiteY14" fmla="*/ 3612401 h 3900434"/>
              <a:gd name="connsiteX15" fmla="*/ 5592622 w 6081053"/>
              <a:gd name="connsiteY15" fmla="*/ 3036337 h 3900434"/>
              <a:gd name="connsiteX16" fmla="*/ 5448606 w 6081053"/>
              <a:gd name="connsiteY16" fmla="*/ 2316257 h 3900434"/>
              <a:gd name="connsiteX17" fmla="*/ 5232582 w 6081053"/>
              <a:gd name="connsiteY17" fmla="*/ 1884209 h 3900434"/>
              <a:gd name="connsiteX18" fmla="*/ 5016558 w 6081053"/>
              <a:gd name="connsiteY18" fmla="*/ 1596177 h 3900434"/>
              <a:gd name="connsiteX19" fmla="*/ 4656518 w 6081053"/>
              <a:gd name="connsiteY19" fmla="*/ 1164129 h 3900434"/>
              <a:gd name="connsiteX20" fmla="*/ 4440494 w 6081053"/>
              <a:gd name="connsiteY20" fmla="*/ 1020113 h 3900434"/>
              <a:gd name="connsiteX21" fmla="*/ 4008446 w 6081053"/>
              <a:gd name="connsiteY21" fmla="*/ 804089 h 3900434"/>
              <a:gd name="connsiteX22" fmla="*/ 3576398 w 6081053"/>
              <a:gd name="connsiteY22" fmla="*/ 660073 h 3900434"/>
              <a:gd name="connsiteX23" fmla="*/ 3000334 w 6081053"/>
              <a:gd name="connsiteY23" fmla="*/ 660073 h 3900434"/>
              <a:gd name="connsiteX24" fmla="*/ 2640294 w 6081053"/>
              <a:gd name="connsiteY24" fmla="*/ 660073 h 3900434"/>
              <a:gd name="connsiteX25" fmla="*/ 2064230 w 6081053"/>
              <a:gd name="connsiteY25" fmla="*/ 804089 h 3900434"/>
              <a:gd name="connsiteX26" fmla="*/ 1632182 w 6081053"/>
              <a:gd name="connsiteY26" fmla="*/ 1092121 h 3900434"/>
              <a:gd name="connsiteX27" fmla="*/ 1344150 w 6081053"/>
              <a:gd name="connsiteY27" fmla="*/ 1308145 h 3900434"/>
              <a:gd name="connsiteX28" fmla="*/ 1128126 w 6081053"/>
              <a:gd name="connsiteY28" fmla="*/ 1596177 h 3900434"/>
              <a:gd name="connsiteX29" fmla="*/ 768086 w 6081053"/>
              <a:gd name="connsiteY29" fmla="*/ 2100233 h 3900434"/>
              <a:gd name="connsiteX30" fmla="*/ 624070 w 6081053"/>
              <a:gd name="connsiteY30" fmla="*/ 2532281 h 3900434"/>
              <a:gd name="connsiteX31" fmla="*/ 552062 w 6081053"/>
              <a:gd name="connsiteY31" fmla="*/ 2820313 h 3900434"/>
              <a:gd name="connsiteX32" fmla="*/ 624069 w 6081053"/>
              <a:gd name="connsiteY32" fmla="*/ 3900434 h 390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1053" h="3900434">
                <a:moveTo>
                  <a:pt x="624069" y="3900434"/>
                </a:moveTo>
                <a:cubicBezTo>
                  <a:pt x="540060" y="3900434"/>
                  <a:pt x="96010" y="3192355"/>
                  <a:pt x="48005" y="2820314"/>
                </a:cubicBezTo>
                <a:cubicBezTo>
                  <a:pt x="0" y="2448273"/>
                  <a:pt x="127955" y="1961218"/>
                  <a:pt x="336037" y="1668186"/>
                </a:cubicBezTo>
                <a:cubicBezTo>
                  <a:pt x="473889" y="1374737"/>
                  <a:pt x="672075" y="1200133"/>
                  <a:pt x="840094" y="1020113"/>
                </a:cubicBezTo>
                <a:cubicBezTo>
                  <a:pt x="1008113" y="840093"/>
                  <a:pt x="1140127" y="720080"/>
                  <a:pt x="1344150" y="588065"/>
                </a:cubicBezTo>
                <a:cubicBezTo>
                  <a:pt x="1548173" y="456050"/>
                  <a:pt x="1788199" y="324036"/>
                  <a:pt x="2064230" y="228025"/>
                </a:cubicBezTo>
                <a:cubicBezTo>
                  <a:pt x="2340261" y="132014"/>
                  <a:pt x="2712302" y="24002"/>
                  <a:pt x="3000334" y="12001"/>
                </a:cubicBezTo>
                <a:cubicBezTo>
                  <a:pt x="3288366" y="0"/>
                  <a:pt x="3535531" y="77037"/>
                  <a:pt x="3792422" y="156017"/>
                </a:cubicBezTo>
                <a:cubicBezTo>
                  <a:pt x="4098456" y="197015"/>
                  <a:pt x="4356485" y="312034"/>
                  <a:pt x="4584510" y="444049"/>
                </a:cubicBezTo>
                <a:cubicBezTo>
                  <a:pt x="4812535" y="576064"/>
                  <a:pt x="5003359" y="800686"/>
                  <a:pt x="5160574" y="948105"/>
                </a:cubicBezTo>
                <a:cubicBezTo>
                  <a:pt x="5317789" y="1095524"/>
                  <a:pt x="5411313" y="1162059"/>
                  <a:pt x="5527799" y="1328562"/>
                </a:cubicBezTo>
                <a:cubicBezTo>
                  <a:pt x="5644286" y="1495066"/>
                  <a:pt x="5776681" y="1770509"/>
                  <a:pt x="5859493" y="1947126"/>
                </a:cubicBezTo>
                <a:cubicBezTo>
                  <a:pt x="5942305" y="2123743"/>
                  <a:pt x="5997141" y="2242734"/>
                  <a:pt x="6024670" y="2388265"/>
                </a:cubicBezTo>
                <a:cubicBezTo>
                  <a:pt x="6052200" y="2533796"/>
                  <a:pt x="6081053" y="2627932"/>
                  <a:pt x="6024670" y="2820313"/>
                </a:cubicBezTo>
                <a:cubicBezTo>
                  <a:pt x="5964767" y="3062290"/>
                  <a:pt x="5736638" y="3576397"/>
                  <a:pt x="5664630" y="3612401"/>
                </a:cubicBezTo>
                <a:cubicBezTo>
                  <a:pt x="5592622" y="3648405"/>
                  <a:pt x="5620436" y="3611283"/>
                  <a:pt x="5592622" y="3036337"/>
                </a:cubicBezTo>
                <a:cubicBezTo>
                  <a:pt x="5553775" y="2904855"/>
                  <a:pt x="5508613" y="2508278"/>
                  <a:pt x="5448606" y="2316257"/>
                </a:cubicBezTo>
                <a:cubicBezTo>
                  <a:pt x="5388599" y="2124236"/>
                  <a:pt x="5304590" y="2004222"/>
                  <a:pt x="5232582" y="1884209"/>
                </a:cubicBezTo>
                <a:cubicBezTo>
                  <a:pt x="5160574" y="1764196"/>
                  <a:pt x="5112569" y="1716190"/>
                  <a:pt x="5016558" y="1596177"/>
                </a:cubicBezTo>
                <a:cubicBezTo>
                  <a:pt x="4920547" y="1476164"/>
                  <a:pt x="4752529" y="1260140"/>
                  <a:pt x="4656518" y="1164129"/>
                </a:cubicBezTo>
                <a:cubicBezTo>
                  <a:pt x="4560507" y="1068118"/>
                  <a:pt x="4548506" y="1080120"/>
                  <a:pt x="4440494" y="1020113"/>
                </a:cubicBezTo>
                <a:cubicBezTo>
                  <a:pt x="4332482" y="960106"/>
                  <a:pt x="4152462" y="864096"/>
                  <a:pt x="4008446" y="804089"/>
                </a:cubicBezTo>
                <a:cubicBezTo>
                  <a:pt x="3864430" y="744082"/>
                  <a:pt x="3744417" y="684076"/>
                  <a:pt x="3576398" y="660073"/>
                </a:cubicBezTo>
                <a:cubicBezTo>
                  <a:pt x="3408379" y="636070"/>
                  <a:pt x="3156351" y="660073"/>
                  <a:pt x="3000334" y="660073"/>
                </a:cubicBezTo>
                <a:cubicBezTo>
                  <a:pt x="2844317" y="660073"/>
                  <a:pt x="2796311" y="636070"/>
                  <a:pt x="2640294" y="660073"/>
                </a:cubicBezTo>
                <a:cubicBezTo>
                  <a:pt x="2484277" y="684076"/>
                  <a:pt x="2264889" y="769116"/>
                  <a:pt x="2064230" y="804089"/>
                </a:cubicBezTo>
                <a:cubicBezTo>
                  <a:pt x="1902043" y="888694"/>
                  <a:pt x="1752195" y="1008112"/>
                  <a:pt x="1632182" y="1092121"/>
                </a:cubicBezTo>
                <a:cubicBezTo>
                  <a:pt x="1512169" y="1176130"/>
                  <a:pt x="1428159" y="1224136"/>
                  <a:pt x="1344150" y="1308145"/>
                </a:cubicBezTo>
                <a:cubicBezTo>
                  <a:pt x="1260141" y="1392154"/>
                  <a:pt x="1224137" y="1464162"/>
                  <a:pt x="1128126" y="1596177"/>
                </a:cubicBezTo>
                <a:cubicBezTo>
                  <a:pt x="1032115" y="1728192"/>
                  <a:pt x="852095" y="1944216"/>
                  <a:pt x="768086" y="2100233"/>
                </a:cubicBezTo>
                <a:cubicBezTo>
                  <a:pt x="684077" y="2256250"/>
                  <a:pt x="660074" y="2412268"/>
                  <a:pt x="624070" y="2532281"/>
                </a:cubicBezTo>
                <a:cubicBezTo>
                  <a:pt x="588066" y="2652294"/>
                  <a:pt x="552062" y="2592288"/>
                  <a:pt x="552062" y="2820313"/>
                </a:cubicBezTo>
                <a:cubicBezTo>
                  <a:pt x="552062" y="3048338"/>
                  <a:pt x="708078" y="3900434"/>
                  <a:pt x="624069" y="3900434"/>
                </a:cubicBezTo>
                <a:close/>
              </a:path>
            </a:pathLst>
          </a:custGeom>
          <a:solidFill>
            <a:srgbClr val="CC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 rot="784643">
            <a:off x="5100154" y="321555"/>
            <a:ext cx="6441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З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 rot="1356085">
            <a:off x="5500587" y="474183"/>
            <a:ext cx="6704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Н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 rot="2267902">
            <a:off x="6009576" y="726840"/>
            <a:ext cx="6625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 rot="2631562">
            <a:off x="6354306" y="1068076"/>
            <a:ext cx="8329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Т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 rot="2990645">
            <a:off x="6754297" y="1423811"/>
            <a:ext cx="6463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 rot="3283821">
            <a:off x="7054771" y="1893951"/>
            <a:ext cx="5982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 rot="4317458">
            <a:off x="7195594" y="2337068"/>
            <a:ext cx="5838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У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 rot="20328687">
            <a:off x="2484326" y="4499228"/>
            <a:ext cx="65941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К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 rot="21184217">
            <a:off x="2918245" y="4442633"/>
            <a:ext cx="5341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Р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 rot="199139">
            <a:off x="3230020" y="4429675"/>
            <a:ext cx="66251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А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 rot="558020">
            <a:off x="3671170" y="4508461"/>
            <a:ext cx="67654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Е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 rot="1079733">
            <a:off x="4098034" y="4621855"/>
            <a:ext cx="66251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В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 rot="1262583">
            <a:off x="4476655" y="4778297"/>
            <a:ext cx="67654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Е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 rot="949525">
            <a:off x="5320559" y="5161685"/>
            <a:ext cx="67654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Е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 rot="1287706">
            <a:off x="4916591" y="4964118"/>
            <a:ext cx="67654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Д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 rot="693458">
            <a:off x="5729059" y="5283097"/>
            <a:ext cx="6221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Н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 rot="407851">
            <a:off x="6131409" y="5330940"/>
            <a:ext cx="55175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И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 rot="21377455">
            <a:off x="6513405" y="5343632"/>
            <a:ext cx="55335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Я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 rot="17083575">
            <a:off x="1694290" y="2372075"/>
            <a:ext cx="611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 rot="18091685">
            <a:off x="1945932" y="1873388"/>
            <a:ext cx="5838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У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 rot="20915523">
            <a:off x="4153491" y="237256"/>
            <a:ext cx="5838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У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 rot="18346189">
            <a:off x="2164670" y="145066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Ч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 rot="19096436">
            <a:off x="2477181" y="976303"/>
            <a:ext cx="771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Ш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 rot="19842395">
            <a:off x="3026436" y="655156"/>
            <a:ext cx="67654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 rot="20348261">
            <a:off x="3569399" y="409837"/>
            <a:ext cx="608671" cy="9518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esta" pitchFamily="2" charset="0"/>
              </a:rPr>
              <a:t>М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est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0-tub-ru.yandex.net/i?id=c6e1765e47ba4b4f49a8e39789c8fece-l&amp;n=13"/>
          <p:cNvPicPr>
            <a:picLocks noChangeAspect="1" noChangeArrowheads="1"/>
          </p:cNvPicPr>
          <p:nvPr/>
        </p:nvPicPr>
        <p:blipFill>
          <a:blip r:embed="rId2" cstate="print"/>
          <a:srcRect t="4851" r="5176" b="3801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thumb/f/f8/Coat_of_Arms_of_Mordovia.svg/300px-Coat_of_Arms_of_Mordovia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0"/>
            <a:ext cx="6264696" cy="6753151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3059832" y="1628800"/>
            <a:ext cx="3168352" cy="3312368"/>
          </a:xfrm>
          <a:prstGeom prst="roundRect">
            <a:avLst/>
          </a:prstGeom>
          <a:solidFill>
            <a:srgbClr val="C00000">
              <a:alpha val="0"/>
            </a:srgbClr>
          </a:solidFill>
          <a:ln w="889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 rot="1960959">
            <a:off x="1928661" y="628509"/>
            <a:ext cx="1130177" cy="2923146"/>
          </a:xfrm>
          <a:prstGeom prst="roundRect">
            <a:avLst/>
          </a:prstGeom>
          <a:solidFill>
            <a:srgbClr val="C00000">
              <a:alpha val="0"/>
            </a:srgbClr>
          </a:solidFill>
          <a:ln w="889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 rot="19564842">
            <a:off x="6299541" y="543282"/>
            <a:ext cx="1130177" cy="2923146"/>
          </a:xfrm>
          <a:prstGeom prst="roundRect">
            <a:avLst/>
          </a:prstGeom>
          <a:solidFill>
            <a:srgbClr val="C00000">
              <a:alpha val="0"/>
            </a:srgbClr>
          </a:solidFill>
          <a:ln w="889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0"/>
            <a:ext cx="1152128" cy="1152128"/>
          </a:xfrm>
          <a:prstGeom prst="roundRect">
            <a:avLst/>
          </a:prstGeom>
          <a:solidFill>
            <a:srgbClr val="C00000">
              <a:alpha val="0"/>
            </a:srgbClr>
          </a:solidFill>
          <a:ln w="889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699792" y="4509120"/>
            <a:ext cx="4032448" cy="1296144"/>
          </a:xfrm>
          <a:prstGeom prst="roundRect">
            <a:avLst/>
          </a:prstGeom>
          <a:solidFill>
            <a:srgbClr val="C00000">
              <a:alpha val="0"/>
            </a:srgbClr>
          </a:solidFill>
          <a:ln w="889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16200000">
            <a:off x="-2374657" y="2707313"/>
            <a:ext cx="607275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ГЕРАЛЬДИКА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5445904" y="2707313"/>
            <a:ext cx="607275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ГЕРАЛЬДИКА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14" name="Кольцо 13"/>
          <p:cNvSpPr/>
          <p:nvPr/>
        </p:nvSpPr>
        <p:spPr>
          <a:xfrm>
            <a:off x="2123728" y="548680"/>
            <a:ext cx="5112568" cy="5328592"/>
          </a:xfrm>
          <a:prstGeom prst="donut">
            <a:avLst>
              <a:gd name="adj" fmla="val 15441"/>
            </a:avLst>
          </a:prstGeom>
          <a:solidFill>
            <a:srgbClr val="00B0F0">
              <a:alpha val="0"/>
            </a:srgbClr>
          </a:solidFill>
          <a:ln w="88900"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259632" y="0"/>
            <a:ext cx="6768752" cy="6858000"/>
          </a:xfrm>
          <a:prstGeom prst="round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8" grpId="0" animBg="1"/>
      <p:bldP spid="8" grpId="1" animBg="1"/>
      <p:bldP spid="10" grpId="0" animBg="1"/>
      <p:bldP spid="10" grpId="1" animBg="1"/>
      <p:bldP spid="14" grpId="0" animBg="1"/>
      <p:bldP spid="14" grpId="1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bankgorodov.ru/public/photos/coa/18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1807577" cy="252028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Определите, какой герб какому городу  Мордовии  соответствует?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0" name="Picture 6" descr="http://abali.ru/wp-content/uploads/2012/09/gerb_insar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149080"/>
            <a:ext cx="1734511" cy="2448272"/>
          </a:xfrm>
          <a:prstGeom prst="rect">
            <a:avLst/>
          </a:prstGeom>
          <a:noFill/>
        </p:spPr>
      </p:pic>
      <p:pic>
        <p:nvPicPr>
          <p:cNvPr id="1032" name="Picture 8" descr="https://im0-tub-ru.yandex.net/i?id=a8a4b56da0ba21bd769e7dcfcf2f39fe-srl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1412776"/>
            <a:ext cx="1942644" cy="2592288"/>
          </a:xfrm>
          <a:prstGeom prst="rect">
            <a:avLst/>
          </a:prstGeom>
          <a:noFill/>
        </p:spPr>
      </p:pic>
      <p:pic>
        <p:nvPicPr>
          <p:cNvPr id="1034" name="Picture 10" descr="https://images.vector-images.com/13/kovylkino_city_coa_n647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4077072"/>
            <a:ext cx="1657350" cy="244827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483768" y="1556792"/>
            <a:ext cx="4191852" cy="48320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Краснослободск</a:t>
            </a:r>
          </a:p>
          <a:p>
            <a:pPr algn="ctr"/>
            <a:endParaRPr lang="ru-RU" sz="4400" b="1" cap="none" spc="0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5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Инсар</a:t>
            </a:r>
          </a:p>
          <a:p>
            <a:pPr algn="ctr"/>
            <a:endParaRPr lang="ru-RU" sz="44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5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Рузаевка</a:t>
            </a:r>
          </a:p>
          <a:p>
            <a:pPr algn="ctr"/>
            <a:endParaRPr lang="ru-RU" sz="4400" b="1" cap="none" spc="0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5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4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Ковылкино</a:t>
            </a:r>
            <a:endParaRPr lang="ru-RU" sz="4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5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08304" y="4077072"/>
            <a:ext cx="108012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с вырезом 11"/>
          <p:cNvSpPr/>
          <p:nvPr/>
        </p:nvSpPr>
        <p:spPr>
          <a:xfrm rot="881161">
            <a:off x="4505051" y="2441870"/>
            <a:ext cx="2484169" cy="360040"/>
          </a:xfrm>
          <a:prstGeom prst="notchedRightArrow">
            <a:avLst>
              <a:gd name="adj1" fmla="val 50000"/>
              <a:gd name="adj2" fmla="val 888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с вырезом 12"/>
          <p:cNvSpPr/>
          <p:nvPr/>
        </p:nvSpPr>
        <p:spPr>
          <a:xfrm rot="8639365">
            <a:off x="1973539" y="4317224"/>
            <a:ext cx="2644959" cy="348767"/>
          </a:xfrm>
          <a:prstGeom prst="notchedRightArrow">
            <a:avLst>
              <a:gd name="adj1" fmla="val 50000"/>
              <a:gd name="adj2" fmla="val 888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с вырезом 13"/>
          <p:cNvSpPr/>
          <p:nvPr/>
        </p:nvSpPr>
        <p:spPr>
          <a:xfrm rot="12880297">
            <a:off x="1988571" y="3451748"/>
            <a:ext cx="2594552" cy="360040"/>
          </a:xfrm>
          <a:prstGeom prst="notchedRightArrow">
            <a:avLst>
              <a:gd name="adj1" fmla="val 50000"/>
              <a:gd name="adj2" fmla="val 888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с вырезом 14"/>
          <p:cNvSpPr/>
          <p:nvPr/>
        </p:nvSpPr>
        <p:spPr>
          <a:xfrm rot="20908603">
            <a:off x="4656591" y="5304031"/>
            <a:ext cx="2319770" cy="360040"/>
          </a:xfrm>
          <a:prstGeom prst="notchedRightArrow">
            <a:avLst>
              <a:gd name="adj1" fmla="val 50000"/>
              <a:gd name="adj2" fmla="val 888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6" name="Picture 12" descr="Герб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1484784"/>
            <a:ext cx="1800200" cy="2520280"/>
          </a:xfrm>
          <a:prstGeom prst="rect">
            <a:avLst/>
          </a:prstGeom>
          <a:noFill/>
        </p:spPr>
      </p:pic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107504" y="692696"/>
            <a:ext cx="8928992" cy="6237312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Республика Мордовия входит в </a:t>
            </a:r>
            <a:r>
              <a:rPr lang="ru-RU" b="1" dirty="0" smtClean="0"/>
              <a:t>состав </a:t>
            </a:r>
            <a:r>
              <a:rPr lang="ru-RU" b="1" dirty="0"/>
              <a:t> </a:t>
            </a:r>
            <a:r>
              <a:rPr lang="ru-RU" b="1" u="sng" dirty="0" smtClean="0"/>
              <a:t>(_________________</a:t>
            </a:r>
            <a:r>
              <a:rPr lang="ru-RU" b="1" dirty="0" smtClean="0"/>
              <a:t>) </a:t>
            </a:r>
            <a:r>
              <a:rPr lang="ru-RU" b="1" dirty="0"/>
              <a:t>федерального округа. Столица – город </a:t>
            </a:r>
            <a:r>
              <a:rPr lang="ru-RU" b="1" dirty="0" smtClean="0"/>
              <a:t>(________________),  </a:t>
            </a:r>
            <a:r>
              <a:rPr lang="ru-RU" b="1" dirty="0"/>
              <a:t>образованный в </a:t>
            </a:r>
            <a:r>
              <a:rPr lang="ru-RU" b="1" dirty="0" smtClean="0"/>
              <a:t>(________) </a:t>
            </a:r>
            <a:r>
              <a:rPr lang="ru-RU" b="1" dirty="0"/>
              <a:t>году.</a:t>
            </a:r>
          </a:p>
          <a:p>
            <a:r>
              <a:rPr lang="ru-RU" b="1" dirty="0" smtClean="0"/>
              <a:t>Рельеф республики  представляет собой холмистую равнину. Западная  часть республики является частью (__________________) низменности, а восточная – частью (__________________) возвышенности.  Её территорию формируют горные породы, в основном, (_________________)  происхождения.  Мордовия бедна полезными  ископаемыми.  Здесь добывают        (</a:t>
            </a:r>
            <a:r>
              <a:rPr lang="ru-RU" b="1" u="sng" dirty="0" smtClean="0"/>
              <a:t>              ___</a:t>
            </a:r>
            <a:r>
              <a:rPr lang="ru-RU" b="1" dirty="0" smtClean="0"/>
              <a:t>),    (</a:t>
            </a:r>
            <a:r>
              <a:rPr lang="ru-RU" b="1" u="sng" dirty="0" smtClean="0"/>
              <a:t>                  )</a:t>
            </a:r>
            <a:r>
              <a:rPr lang="ru-RU" b="1" dirty="0" smtClean="0"/>
              <a:t>,  (_____________________).</a:t>
            </a:r>
          </a:p>
          <a:p>
            <a:r>
              <a:rPr lang="ru-RU" b="1" dirty="0" smtClean="0"/>
              <a:t>По </a:t>
            </a:r>
            <a:r>
              <a:rPr lang="ru-RU" b="1" dirty="0"/>
              <a:t>её территории протекает множество рек, самые крупные из них - (__________</a:t>
            </a:r>
            <a:r>
              <a:rPr lang="ru-RU" b="1" u="sng" dirty="0"/>
              <a:t>) и </a:t>
            </a:r>
            <a:r>
              <a:rPr lang="ru-RU" b="1" u="sng" dirty="0" smtClean="0"/>
              <a:t>(_______).</a:t>
            </a:r>
            <a:r>
              <a:rPr lang="ru-RU" b="1" dirty="0" smtClean="0"/>
              <a:t> </a:t>
            </a:r>
            <a:r>
              <a:rPr lang="ru-RU" b="1" dirty="0"/>
              <a:t>Они являются притоками  великой русской реки </a:t>
            </a:r>
            <a:r>
              <a:rPr lang="ru-RU" b="1" dirty="0" smtClean="0"/>
              <a:t>(_________). </a:t>
            </a:r>
            <a:r>
              <a:rPr lang="ru-RU" b="1" dirty="0"/>
              <a:t>Крупнейшее озеро нашей республики  – </a:t>
            </a:r>
            <a:r>
              <a:rPr lang="ru-RU" b="1" u="sng" dirty="0" smtClean="0"/>
              <a:t>(__________)</a:t>
            </a:r>
            <a:r>
              <a:rPr lang="ru-RU" b="1" dirty="0" smtClean="0"/>
              <a:t>. По  происхождению оно относится к озёрам - (___________).</a:t>
            </a:r>
            <a:endParaRPr lang="ru-RU" b="1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Слепой текст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872704"/>
            <a:ext cx="285251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Приволжского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1176692"/>
            <a:ext cx="167065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Саранск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91820" y="1545157"/>
            <a:ext cx="104387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1641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9922" y="2573031"/>
            <a:ext cx="35283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Окско-Донской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76374" y="2924944"/>
            <a:ext cx="271183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Приволжской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89603" y="3606159"/>
            <a:ext cx="23090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осадочн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ого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87824" y="4242898"/>
            <a:ext cx="124745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пески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91820" y="4223038"/>
            <a:ext cx="130817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глины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60032" y="4242897"/>
            <a:ext cx="343555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ементное сырьё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44873" y="5013176"/>
            <a:ext cx="151515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Мокша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616985" y="5013175"/>
            <a:ext cx="104387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Сура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91820" y="5624899"/>
            <a:ext cx="1253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Волги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94817" y="5949280"/>
            <a:ext cx="154202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Инерка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015442" y="6273225"/>
            <a:ext cx="194476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старицам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1224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Documents and Settings\Admin\Рабочий стол\8 00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656" t="1471" r="2963" b="2189"/>
          <a:stretch/>
        </p:blipFill>
        <p:spPr bwMode="auto">
          <a:xfrm>
            <a:off x="4499992" y="12600"/>
            <a:ext cx="4644008" cy="68704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Admin\Рабочий стол\8 00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59" t="5188" r="2716"/>
          <a:stretch/>
        </p:blipFill>
        <p:spPr bwMode="auto">
          <a:xfrm>
            <a:off x="0" y="0"/>
            <a:ext cx="459106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23554" name="Picture 2" descr="https://im0-tub-ru.yandex.net/i?id=b6990a2f85b13468b671d8375b35406d-l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9573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3515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WordArt 4"/>
          <p:cNvSpPr>
            <a:spLocks noChangeArrowheads="1" noChangeShapeType="1" noTextEdit="1"/>
          </p:cNvSpPr>
          <p:nvPr/>
        </p:nvSpPr>
        <p:spPr bwMode="auto">
          <a:xfrm>
            <a:off x="4644008" y="0"/>
            <a:ext cx="4392488" cy="20436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Нишкепаз</a:t>
            </a:r>
            <a:r>
              <a:rPr lang="ru-RU" sz="2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 </a:t>
            </a:r>
          </a:p>
          <a:p>
            <a:pPr algn="ctr"/>
            <a:r>
              <a:rPr lang="ru-RU" sz="2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(</a:t>
            </a:r>
            <a:r>
              <a:rPr lang="ru-RU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Ине </a:t>
            </a:r>
            <a:r>
              <a:rPr lang="ru-RU" sz="24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Шкай</a:t>
            </a:r>
            <a:r>
              <a:rPr lang="ru-RU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) </a:t>
            </a:r>
            <a:r>
              <a:rPr lang="ru-RU" sz="2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– </a:t>
            </a:r>
          </a:p>
          <a:p>
            <a:pPr algn="ctr"/>
            <a:r>
              <a:rPr lang="ru-RU" sz="2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верховный бог</a:t>
            </a:r>
            <a:endParaRPr lang="ru-RU" sz="24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/>
            </a:endParaRPr>
          </a:p>
        </p:txBody>
      </p:sp>
      <p:pic>
        <p:nvPicPr>
          <p:cNvPr id="8196" name="Picture 4" descr="https://i.mycdn.me/image?id=816361959858&amp;t=0&amp;plc=WEB&amp;tkn=*6AMQjG2kNFA-b8bRi0Jl7_fWw8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4489208" cy="6264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499992" y="1988840"/>
            <a:ext cx="464400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Согласно мифологии, </a:t>
            </a:r>
            <a:r>
              <a:rPr lang="ru-RU" sz="2400" b="1" dirty="0" err="1" smtClean="0"/>
              <a:t>Нишке-Паз</a:t>
            </a:r>
            <a:r>
              <a:rPr lang="ru-RU" sz="2400" b="1" dirty="0" smtClean="0"/>
              <a:t> создал небо и землю, пустил в океан трех гигантских рыб, на которых держалась суша, насадил леса, создал эрзян и повелел мужчинам заботиться о земле (заниматься земледелием), а женщинам — о доме (заниматься домашней работой). </a:t>
            </a:r>
          </a:p>
          <a:p>
            <a:r>
              <a:rPr lang="ru-RU" sz="2400" b="1" dirty="0" err="1" smtClean="0"/>
              <a:t>Нишке-Паз</a:t>
            </a:r>
            <a:r>
              <a:rPr lang="ru-RU" sz="2400" b="1" dirty="0" smtClean="0"/>
              <a:t> — глава пантеона: он созывал всех богов на великий пир под яблоней. </a:t>
            </a:r>
            <a:endParaRPr lang="ru-RU" sz="24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9EBB2-CF72-4A29-8DE5-0150BB64D1F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547110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</TotalTime>
  <Words>1226</Words>
  <Application>Microsoft Office PowerPoint</Application>
  <PresentationFormat>Экран (4:3)</PresentationFormat>
  <Paragraphs>177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Цели:</vt:lpstr>
      <vt:lpstr>https://www.youtube.com/watch?v=P_8lulNOoNA </vt:lpstr>
      <vt:lpstr>Слайд 4</vt:lpstr>
      <vt:lpstr>Слайд 5</vt:lpstr>
      <vt:lpstr>Определите, какой герб какому городу  Мордовии  соответствует?</vt:lpstr>
      <vt:lpstr>Слепой текст</vt:lpstr>
      <vt:lpstr>Слайд 8</vt:lpstr>
      <vt:lpstr>Слайд 9</vt:lpstr>
      <vt:lpstr>https://vk.com/video-192293754_456239017 </vt:lpstr>
      <vt:lpstr>Слайд 11</vt:lpstr>
      <vt:lpstr>Слайд 12</vt:lpstr>
      <vt:lpstr>Слайд 13</vt:lpstr>
      <vt:lpstr>Слайд 14</vt:lpstr>
      <vt:lpstr>1. Год основания  первого поселения на месте современной Рузаевки. </vt:lpstr>
      <vt:lpstr>2. Как звали поэта?</vt:lpstr>
      <vt:lpstr>2. Кто этот человек?</vt:lpstr>
      <vt:lpstr>3. Кем по профессии был Афанасий Петрович Байкузов ? </vt:lpstr>
      <vt:lpstr>4. Назовите мокшанское село</vt:lpstr>
      <vt:lpstr>5.Кто по профессии А. Н. Куликова?</vt:lpstr>
      <vt:lpstr>6. Назовите  село.</vt:lpstr>
      <vt:lpstr>7. Какое еще звание имел Ф.К.Андрианов?</vt:lpstr>
      <vt:lpstr>8. Назовите  село.</vt:lpstr>
      <vt:lpstr>9.Кому посвящен памятник «Чёрный тюльпан»?</vt:lpstr>
      <vt:lpstr>Во многих городах России на привокзальной площади можно увидеть памятники-паровозы.  10. Какой из этих памятников находится в Рузаевке?</vt:lpstr>
      <vt:lpstr>11. Искусствоведы назвали ее самой красивой  женщиной ХVIII века, "русской Джокондой". Её судьба была удивительной. Воспитала восьмерых детей. Вела большое хозяйство. Жила во дворце, созданном по проекту Растрелли. Молилась в храме Святой Троицы  архитектора Баженова. Ее красоту запечатлел известный художник, писавший картины коронованных особ.          Но  какое отношение она имеет к нашему мероприятию?</vt:lpstr>
      <vt:lpstr>12. Каково его современное название? </vt:lpstr>
      <vt:lpstr>Слайд 28</vt:lpstr>
      <vt:lpstr>https://yandex.ru/video/preview/5264481768318258916 </vt:lpstr>
      <vt:lpstr>Слайд 30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113</cp:revision>
  <dcterms:created xsi:type="dcterms:W3CDTF">2019-02-12T17:59:17Z</dcterms:created>
  <dcterms:modified xsi:type="dcterms:W3CDTF">2023-04-12T07:11:56Z</dcterms:modified>
</cp:coreProperties>
</file>