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6" r:id="rId3"/>
    <p:sldId id="271" r:id="rId4"/>
    <p:sldId id="256" r:id="rId5"/>
    <p:sldId id="257" r:id="rId6"/>
    <p:sldId id="261" r:id="rId7"/>
    <p:sldId id="265" r:id="rId8"/>
    <p:sldId id="259" r:id="rId9"/>
    <p:sldId id="262" r:id="rId10"/>
    <p:sldId id="264" r:id="rId11"/>
    <p:sldId id="266" r:id="rId12"/>
    <p:sldId id="269" r:id="rId13"/>
    <p:sldId id="268" r:id="rId14"/>
    <p:sldId id="275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 varScale="1">
        <p:scale>
          <a:sx n="66" d="100"/>
          <a:sy n="66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877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640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119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909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35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246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181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642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075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31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905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E0F87-2048-4A02-A827-1A795B1BDA21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2A279-B96D-4D97-8A01-D708B5943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05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emf"/><Relationship Id="rId4" Type="http://schemas.openxmlformats.org/officeDocument/2006/relationships/image" Target="../media/image5.pn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527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Конкурс профессионального мастерства ПДО «Сердце отдаю детям»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136904" cy="17526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Бадрутдинова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Гузалия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Нургалиевна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– </a:t>
            </a:r>
            <a:r>
              <a:rPr lang="ru-RU" sz="2600" dirty="0" smtClean="0">
                <a:solidFill>
                  <a:srgbClr val="C00000"/>
                </a:solidFill>
              </a:rPr>
              <a:t>педагог дополнительного образования, руководитель краеведческого музея,  </a:t>
            </a:r>
            <a:r>
              <a:rPr lang="ru-RU" sz="2600" dirty="0">
                <a:solidFill>
                  <a:srgbClr val="C00000"/>
                </a:solidFill>
              </a:rPr>
              <a:t>учитель татарского языка и литературы </a:t>
            </a:r>
          </a:p>
          <a:p>
            <a:r>
              <a:rPr lang="ru-RU" sz="2600" dirty="0" smtClean="0">
                <a:solidFill>
                  <a:srgbClr val="C00000"/>
                </a:solidFill>
              </a:rPr>
              <a:t>МБОУ «</a:t>
            </a:r>
            <a:r>
              <a:rPr lang="ru-RU" sz="2600" dirty="0" err="1" smtClean="0">
                <a:solidFill>
                  <a:srgbClr val="C00000"/>
                </a:solidFill>
              </a:rPr>
              <a:t>Корноуховская</a:t>
            </a:r>
            <a:r>
              <a:rPr lang="ru-RU" sz="2600" dirty="0" smtClean="0">
                <a:solidFill>
                  <a:srgbClr val="C00000"/>
                </a:solidFill>
              </a:rPr>
              <a:t> ООШ» Рыбно-Слободского района РТ</a:t>
            </a:r>
            <a:endParaRPr lang="ru-RU" sz="26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2487348" cy="1865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11960" y="6237312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Февраль, 2020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1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24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3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 descr="F:\файлы скрыты трояном\комсомол\впашл.jpe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" t="1786" r="5875" b="4761"/>
          <a:stretch/>
        </p:blipFill>
        <p:spPr bwMode="auto">
          <a:xfrm>
            <a:off x="611560" y="332656"/>
            <a:ext cx="2664296" cy="30344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Домашний\Desktop\распечатка конкурска\IMG_20181029_08324799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2656"/>
            <a:ext cx="3888432" cy="2467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3816424" cy="2905260"/>
          </a:xfrm>
          <a:prstGeom prst="rect">
            <a:avLst/>
          </a:prstGeom>
          <a:noFill/>
        </p:spPr>
      </p:pic>
      <p:pic>
        <p:nvPicPr>
          <p:cNvPr id="7" name="Рисунок 6" descr="F:\файлы скрыты трояном\комсомол\IMG_20181029_08341457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89040"/>
            <a:ext cx="3672408" cy="2829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217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41" y="260648"/>
            <a:ext cx="8269284" cy="6206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019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Способы сбора информации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</a:rPr>
              <a:t>наблюдение </a:t>
            </a:r>
            <a:r>
              <a:rPr lang="ru-RU" b="1" dirty="0" smtClean="0">
                <a:solidFill>
                  <a:schemeClr val="tx2"/>
                </a:solidFill>
              </a:rPr>
              <a:t>;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опрос </a:t>
            </a:r>
            <a:r>
              <a:rPr lang="ru-RU" b="1" dirty="0">
                <a:solidFill>
                  <a:schemeClr val="tx2"/>
                </a:solidFill>
              </a:rPr>
              <a:t>и интервью (к опросу относят и анкетирование); </a:t>
            </a:r>
            <a:endParaRPr lang="ru-RU" b="1" dirty="0" smtClean="0">
              <a:solidFill>
                <a:schemeClr val="tx2"/>
              </a:solidFill>
            </a:endParaRPr>
          </a:p>
          <a:p>
            <a:r>
              <a:rPr lang="ru-RU" b="1" dirty="0" smtClean="0">
                <a:solidFill>
                  <a:schemeClr val="tx2"/>
                </a:solidFill>
              </a:rPr>
              <a:t>анализ документальных и фото-  </a:t>
            </a:r>
            <a:r>
              <a:rPr lang="ru-RU" b="1" dirty="0">
                <a:solidFill>
                  <a:schemeClr val="tx2"/>
                </a:solidFill>
              </a:rPr>
              <a:t>источников, </a:t>
            </a:r>
            <a:r>
              <a:rPr lang="ru-RU" b="1" dirty="0" smtClean="0">
                <a:solidFill>
                  <a:schemeClr val="tx2"/>
                </a:solidFill>
              </a:rPr>
              <a:t>статистики;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периодические </a:t>
            </a:r>
            <a:r>
              <a:rPr lang="ru-RU" b="1" dirty="0">
                <a:solidFill>
                  <a:schemeClr val="tx2"/>
                </a:solidFill>
              </a:rPr>
              <a:t>издания</a:t>
            </a:r>
            <a:r>
              <a:rPr lang="ru-RU" b="1" dirty="0" smtClean="0">
                <a:solidFill>
                  <a:schemeClr val="tx2"/>
                </a:solidFill>
              </a:rPr>
              <a:t>,</a:t>
            </a:r>
          </a:p>
          <a:p>
            <a:r>
              <a:rPr lang="ru-RU" b="1" dirty="0" err="1" smtClean="0">
                <a:solidFill>
                  <a:schemeClr val="tx2"/>
                </a:solidFill>
              </a:rPr>
              <a:t>интернет,сайты</a:t>
            </a:r>
            <a:r>
              <a:rPr lang="ru-RU" b="1" dirty="0" smtClean="0">
                <a:solidFill>
                  <a:schemeClr val="tx2"/>
                </a:solidFill>
              </a:rPr>
              <a:t>.</a:t>
            </a:r>
            <a:endParaRPr lang="ru-RU" b="1" dirty="0">
              <a:solidFill>
                <a:schemeClr val="tx2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69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931224" cy="11569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Трофимова Мария Ивановна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«Рыбная Слобода. Живые голоса»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5" t="12975" r="6027" b="15697"/>
          <a:stretch/>
        </p:blipFill>
        <p:spPr bwMode="auto">
          <a:xfrm>
            <a:off x="395536" y="1628800"/>
            <a:ext cx="3216635" cy="2812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29000"/>
            <a:ext cx="3797208" cy="2532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75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81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7826">
            <a:off x="163691" y="434769"/>
            <a:ext cx="2412061" cy="160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609" y="87870"/>
            <a:ext cx="2481723" cy="1862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11389">
            <a:off x="6409365" y="809593"/>
            <a:ext cx="2616290" cy="1745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11" y="4640560"/>
            <a:ext cx="2456789" cy="1842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45128"/>
            <a:ext cx="1705137" cy="2272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994" y="2797376"/>
            <a:ext cx="1669773" cy="166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994" y="5187008"/>
            <a:ext cx="2986952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52951"/>
            <a:ext cx="1609866" cy="2214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62"/>
          <a:stretch/>
        </p:blipFill>
        <p:spPr bwMode="auto">
          <a:xfrm rot="1201064">
            <a:off x="5292080" y="2596619"/>
            <a:ext cx="2615213" cy="1560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 rot="1302265">
            <a:off x="6217591" y="2852227"/>
            <a:ext cx="1011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краевед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44474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772400" cy="1470025"/>
          </a:xfrm>
        </p:spPr>
        <p:txBody>
          <a:bodyPr>
            <a:noAutofit/>
          </a:bodyPr>
          <a:lstStyle/>
          <a:p>
            <a:r>
              <a:rPr lang="ru-RU" sz="10000" b="1" dirty="0" smtClean="0">
                <a:solidFill>
                  <a:srgbClr val="C00000"/>
                </a:solidFill>
              </a:rPr>
              <a:t>  </a:t>
            </a:r>
            <a:endParaRPr lang="ru-RU" sz="10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628800"/>
            <a:ext cx="8712968" cy="489654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456420"/>
              </p:ext>
            </p:extLst>
          </p:nvPr>
        </p:nvGraphicFramePr>
        <p:xfrm>
          <a:off x="0" y="33327"/>
          <a:ext cx="8964489" cy="6636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8163"/>
                <a:gridCol w="2988163"/>
                <a:gridCol w="2988163"/>
              </a:tblGrid>
              <a:tr h="28573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89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89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4964340"/>
            <a:ext cx="2289061" cy="171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901309"/>
            <a:ext cx="2664296" cy="1777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835686"/>
            <a:ext cx="2457609" cy="1843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67304"/>
            <a:ext cx="1472952" cy="1962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5"/>
            <a:ext cx="2457609" cy="2457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4" r="13192"/>
          <a:stretch/>
        </p:blipFill>
        <p:spPr bwMode="auto">
          <a:xfrm>
            <a:off x="3048605" y="524448"/>
            <a:ext cx="2974782" cy="223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605" y="2894660"/>
            <a:ext cx="2842624" cy="1804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 descr="C:\Users\Гузалия\Desktop\img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465" y="544038"/>
            <a:ext cx="2938753" cy="194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56176" y="652046"/>
            <a:ext cx="180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Краевед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27012"/>
            <a:ext cx="2975644" cy="211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236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08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73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0062" y="-99392"/>
            <a:ext cx="74136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rgbClr val="C00000"/>
                </a:solidFill>
              </a:rPr>
              <a:t>К</a:t>
            </a:r>
            <a:r>
              <a:rPr lang="ru-RU" sz="8800" b="1" dirty="0" smtClean="0">
                <a:solidFill>
                  <a:srgbClr val="C00000"/>
                </a:solidFill>
              </a:rPr>
              <a:t>раевед</a:t>
            </a:r>
            <a:endParaRPr lang="ru-RU" sz="8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37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49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89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74</Words>
  <Application>Microsoft Office PowerPoint</Application>
  <PresentationFormat>Экран (4:3)</PresentationFormat>
  <Paragraphs>17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Конкурс профессионального мастерства ПДО «Сердце отдаю детям»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Способы сбора информации </vt:lpstr>
      <vt:lpstr>Трофимова Мария Ивановна  «Рыбная Слобода. Живые голоса»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Гузалия</dc:creator>
  <cp:lastModifiedBy>Гузалия</cp:lastModifiedBy>
  <cp:revision>14</cp:revision>
  <dcterms:created xsi:type="dcterms:W3CDTF">2020-02-07T07:26:25Z</dcterms:created>
  <dcterms:modified xsi:type="dcterms:W3CDTF">2020-02-10T21:59:32Z</dcterms:modified>
</cp:coreProperties>
</file>