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Какие меры дисциплинарного наказания могут быть применены к учащимся?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Ответ: замечание, выговор, отчисление из организации.</a:t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Какие меры дисциплинарного наказания могут быть применены к учащимся? 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меры дисциплинарного наказания могут быть применены к учащимся?  </dc:title>
  <dc:creator>111</dc:creator>
  <cp:lastModifiedBy>111</cp:lastModifiedBy>
  <cp:revision>1</cp:revision>
  <dcterms:created xsi:type="dcterms:W3CDTF">2016-04-22T18:24:59Z</dcterms:created>
  <dcterms:modified xsi:type="dcterms:W3CDTF">2016-04-22T20:27:04Z</dcterms:modified>
</cp:coreProperties>
</file>