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3" r:id="rId3"/>
    <p:sldId id="259" r:id="rId4"/>
    <p:sldId id="258" r:id="rId5"/>
    <p:sldId id="260" r:id="rId6"/>
    <p:sldId id="261" r:id="rId7"/>
    <p:sldId id="283" r:id="rId8"/>
    <p:sldId id="281" r:id="rId9"/>
    <p:sldId id="282" r:id="rId10"/>
    <p:sldId id="262" r:id="rId11"/>
    <p:sldId id="264" r:id="rId12"/>
    <p:sldId id="265" r:id="rId13"/>
    <p:sldId id="266" r:id="rId14"/>
    <p:sldId id="267" r:id="rId15"/>
    <p:sldId id="268" r:id="rId16"/>
    <p:sldId id="269" r:id="rId17"/>
    <p:sldId id="275" r:id="rId18"/>
    <p:sldId id="271" r:id="rId19"/>
    <p:sldId id="272" r:id="rId20"/>
    <p:sldId id="273" r:id="rId21"/>
    <p:sldId id="276" r:id="rId22"/>
    <p:sldId id="277" r:id="rId23"/>
    <p:sldId id="299" r:id="rId24"/>
    <p:sldId id="278" r:id="rId25"/>
    <p:sldId id="279" r:id="rId26"/>
    <p:sldId id="280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300" r:id="rId39"/>
    <p:sldId id="301" r:id="rId40"/>
    <p:sldId id="302" r:id="rId41"/>
    <p:sldId id="303" r:id="rId42"/>
    <p:sldId id="306" r:id="rId43"/>
    <p:sldId id="304" r:id="rId44"/>
    <p:sldId id="305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DA53E-E0DD-42AE-9EB8-65FA770CAE20}" type="datetimeFigureOut">
              <a:rPr lang="ru-RU" smtClean="0"/>
              <a:pPr/>
              <a:t>24.01.2011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E59036C-E9BF-4BD6-8887-4470F5747E4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DA53E-E0DD-42AE-9EB8-65FA770CAE20}" type="datetimeFigureOut">
              <a:rPr lang="ru-RU" smtClean="0"/>
              <a:pPr/>
              <a:t>24.01.2011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9036C-E9BF-4BD6-8887-4470F5747E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DA53E-E0DD-42AE-9EB8-65FA770CAE20}" type="datetimeFigureOut">
              <a:rPr lang="ru-RU" smtClean="0"/>
              <a:pPr/>
              <a:t>24.01.2011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9036C-E9BF-4BD6-8887-4470F5747E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6FDA53E-E0DD-42AE-9EB8-65FA770CAE20}" type="datetimeFigureOut">
              <a:rPr lang="ru-RU" smtClean="0"/>
              <a:pPr/>
              <a:t>24.01.2011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FE59036C-E9BF-4BD6-8887-4470F5747E4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DA53E-E0DD-42AE-9EB8-65FA770CAE20}" type="datetimeFigureOut">
              <a:rPr lang="ru-RU" smtClean="0"/>
              <a:pPr/>
              <a:t>24.01.2011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9036C-E9BF-4BD6-8887-4470F5747E4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DA53E-E0DD-42AE-9EB8-65FA770CAE20}" type="datetimeFigureOut">
              <a:rPr lang="ru-RU" smtClean="0"/>
              <a:pPr/>
              <a:t>24.01.2011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9036C-E9BF-4BD6-8887-4470F5747E4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9036C-E9BF-4BD6-8887-4470F5747E4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DA53E-E0DD-42AE-9EB8-65FA770CAE20}" type="datetimeFigureOut">
              <a:rPr lang="ru-RU" smtClean="0"/>
              <a:pPr/>
              <a:t>24.01.2011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DA53E-E0DD-42AE-9EB8-65FA770CAE20}" type="datetimeFigureOut">
              <a:rPr lang="ru-RU" smtClean="0"/>
              <a:pPr/>
              <a:t>24.01.2011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9036C-E9BF-4BD6-8887-4470F5747E4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DA53E-E0DD-42AE-9EB8-65FA770CAE20}" type="datetimeFigureOut">
              <a:rPr lang="ru-RU" smtClean="0"/>
              <a:pPr/>
              <a:t>24.01.2011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9036C-E9BF-4BD6-8887-4470F5747E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6FDA53E-E0DD-42AE-9EB8-65FA770CAE20}" type="datetimeFigureOut">
              <a:rPr lang="ru-RU" smtClean="0"/>
              <a:pPr/>
              <a:t>24.01.2011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E59036C-E9BF-4BD6-8887-4470F5747E4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DA53E-E0DD-42AE-9EB8-65FA770CAE20}" type="datetimeFigureOut">
              <a:rPr lang="ru-RU" smtClean="0"/>
              <a:pPr/>
              <a:t>24.01.2011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E59036C-E9BF-4BD6-8887-4470F5747E4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6FDA53E-E0DD-42AE-9EB8-65FA770CAE20}" type="datetimeFigureOut">
              <a:rPr lang="ru-RU" smtClean="0"/>
              <a:pPr/>
              <a:t>24.01.2011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FE59036C-E9BF-4BD6-8887-4470F5747E4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( 1805 – 1875 )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err="1" smtClean="0"/>
              <a:t>Ганс</a:t>
            </a:r>
            <a:r>
              <a:rPr lang="ru-RU" dirty="0" smtClean="0"/>
              <a:t> Христиан Андерсен</a:t>
            </a:r>
            <a:br>
              <a:rPr lang="ru-RU" dirty="0" smtClean="0"/>
            </a:br>
            <a:r>
              <a:rPr lang="ru-RU" dirty="0" smtClean="0"/>
              <a:t>великий сказочник</a:t>
            </a:r>
            <a:endParaRPr lang="ru-RU" dirty="0"/>
          </a:p>
        </p:txBody>
      </p:sp>
      <p:pic>
        <p:nvPicPr>
          <p:cNvPr id="4" name="Рисунок 3" descr="21be7232804b6ddf4e21830f8f26bac4_b5852685b17f5c67b9c0970047275ec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57554" y="4357694"/>
            <a:ext cx="2405058" cy="1837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2580m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86050" y="562395"/>
            <a:ext cx="3500462" cy="5564319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ost-20-1259593582,1452_thumb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5984" y="357166"/>
            <a:ext cx="4357718" cy="598587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8716380002fa64bd71eca79ee8e0ed11468ed2b4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86314" y="1357298"/>
            <a:ext cx="3571900" cy="4881597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f98d6a9f409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86" y="500042"/>
            <a:ext cx="3500462" cy="46018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_1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1500174"/>
            <a:ext cx="3643338" cy="364333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Сказки Андерсена</a:t>
            </a:r>
            <a:endParaRPr lang="ru-RU" dirty="0"/>
          </a:p>
        </p:txBody>
      </p:sp>
      <p:pic>
        <p:nvPicPr>
          <p:cNvPr id="5" name="Рисунок 4" descr="2b3bf3eee2475e03885a110e9acaab6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4" y="1643050"/>
            <a:ext cx="3590926" cy="47614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4e1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86116" y="285728"/>
            <a:ext cx="2428892" cy="3101297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cardim9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6446" y="2000240"/>
            <a:ext cx="3071834" cy="4073837"/>
          </a:xfrm>
          <a:prstGeom prst="rect">
            <a:avLst/>
          </a:prstGeom>
        </p:spPr>
      </p:pic>
      <p:pic>
        <p:nvPicPr>
          <p:cNvPr id="7" name="Рисунок 6" descr="2799135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6" y="2857496"/>
            <a:ext cx="2786082" cy="3347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0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357166"/>
            <a:ext cx="2857520" cy="401525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07044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2198" y="500042"/>
            <a:ext cx="2655489" cy="3786214"/>
          </a:xfrm>
          <a:prstGeom prst="rect">
            <a:avLst/>
          </a:prstGeom>
        </p:spPr>
      </p:pic>
      <p:pic>
        <p:nvPicPr>
          <p:cNvPr id="6" name="Рисунок 5" descr="6285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7554" y="2285992"/>
            <a:ext cx="2602400" cy="40814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36939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3214686"/>
            <a:ext cx="2190562" cy="314327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36939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3702" y="1785926"/>
            <a:ext cx="2168824" cy="3143272"/>
          </a:xfrm>
          <a:prstGeom prst="rect">
            <a:avLst/>
          </a:prstGeom>
        </p:spPr>
      </p:pic>
      <p:pic>
        <p:nvPicPr>
          <p:cNvPr id="6" name="Рисунок 5" descr="1242683341_andersen_svinopa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571480"/>
            <a:ext cx="3429024" cy="2477908"/>
          </a:xfrm>
          <a:prstGeom prst="rect">
            <a:avLst/>
          </a:prstGeom>
        </p:spPr>
      </p:pic>
      <p:pic>
        <p:nvPicPr>
          <p:cNvPr id="8" name="Рисунок 7" descr="scan 2837a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9058" y="357166"/>
            <a:ext cx="2500330" cy="3156235"/>
          </a:xfrm>
          <a:prstGeom prst="rect">
            <a:avLst/>
          </a:prstGeom>
        </p:spPr>
      </p:pic>
      <p:pic>
        <p:nvPicPr>
          <p:cNvPr id="9" name="Рисунок 8" descr="imgt690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71802" y="3643314"/>
            <a:ext cx="3451583" cy="25717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12_5255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7422" y="571480"/>
            <a:ext cx="4006232" cy="5806133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78538900501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357166"/>
            <a:ext cx="3759868" cy="4572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cb_129922bi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9190" y="1357298"/>
            <a:ext cx="3643318" cy="49670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ca074hj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43438" y="1500174"/>
            <a:ext cx="3829552" cy="4857783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Великий сказочник</a:t>
            </a:r>
            <a:endParaRPr lang="ru-RU" dirty="0"/>
          </a:p>
        </p:txBody>
      </p:sp>
      <p:pic>
        <p:nvPicPr>
          <p:cNvPr id="5" name="Рисунок 4" descr="474px-Hans_Christian_Andersen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1643050"/>
            <a:ext cx="3500462" cy="44235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europe_map_p_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4480" y="1357299"/>
            <a:ext cx="5914759" cy="500066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Дания – страна в Европе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aeb875a1687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7224" y="785794"/>
            <a:ext cx="7438594" cy="521497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 Дании много памятников Андерсену</a:t>
            </a:r>
            <a:endParaRPr lang="ru-RU" dirty="0"/>
          </a:p>
        </p:txBody>
      </p:sp>
      <p:pic>
        <p:nvPicPr>
          <p:cNvPr id="8" name="Содержимое 7" descr="9a24f40a8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43504" y="2714620"/>
            <a:ext cx="3505216" cy="3527124"/>
          </a:xfrm>
        </p:spPr>
      </p:pic>
      <p:pic>
        <p:nvPicPr>
          <p:cNvPr id="9" name="Рисунок 8" descr="3lij92-osp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1571612"/>
            <a:ext cx="4429157" cy="29498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Памятник Русалочке в Копенгагене – столице Дании</a:t>
            </a:r>
            <a:endParaRPr lang="ru-RU" dirty="0"/>
          </a:p>
        </p:txBody>
      </p:sp>
      <p:pic>
        <p:nvPicPr>
          <p:cNvPr id="6" name="Содержимое 5" descr="363915842_a410b9e5a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5852" y="1500174"/>
            <a:ext cx="6477045" cy="485778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ans_christian_andersen_186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7422" y="500042"/>
            <a:ext cx="4214842" cy="580107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118453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7224" y="571480"/>
            <a:ext cx="7302799" cy="54969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16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00232" y="1428736"/>
            <a:ext cx="4960091" cy="495301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Белые розы – любимые цветы Андерсена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1be7232804b6ddf4e21830f8f26bac4_b5852685b17f5c67b9c0970047275ecf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1604" y="928670"/>
            <a:ext cx="5983804" cy="4572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007-007-Gans-KHristian-Anderse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4000" y="1524000"/>
            <a:ext cx="6096000" cy="4572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Викторина по сказкам </a:t>
            </a:r>
            <a:r>
              <a:rPr lang="ru-RU" dirty="0" err="1" smtClean="0"/>
              <a:t>Ганса</a:t>
            </a:r>
            <a:r>
              <a:rPr lang="ru-RU" dirty="0" smtClean="0"/>
              <a:t>      </a:t>
            </a:r>
            <a:r>
              <a:rPr lang="ru-RU" dirty="0" err="1" smtClean="0"/>
              <a:t>Христиана</a:t>
            </a:r>
            <a:r>
              <a:rPr lang="ru-RU" dirty="0" smtClean="0"/>
              <a:t> Андерсена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Когда и где родился Г.Х.Андерсен?</a:t>
            </a:r>
          </a:p>
          <a:p>
            <a:r>
              <a:rPr lang="ru-RU" dirty="0" smtClean="0"/>
              <a:t>2.Кем был отец Андерсена?</a:t>
            </a:r>
          </a:p>
          <a:p>
            <a:r>
              <a:rPr lang="ru-RU" dirty="0" smtClean="0"/>
              <a:t>3.Кем была мать Андерсена?</a:t>
            </a:r>
          </a:p>
          <a:p>
            <a:r>
              <a:rPr lang="ru-RU" dirty="0" smtClean="0"/>
              <a:t>4.Каким человеком был Андерсен?</a:t>
            </a:r>
          </a:p>
          <a:p>
            <a:r>
              <a:rPr lang="ru-RU" dirty="0" smtClean="0"/>
              <a:t>5.Как датчане увековечили память о великом сказочнике?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Ответьте на вопросы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10_0g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29190" y="1214422"/>
            <a:ext cx="3595702" cy="458092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Определи название сказки Андерсена по иллюстрациям</a:t>
            </a:r>
            <a:endParaRPr lang="ru-RU" dirty="0"/>
          </a:p>
        </p:txBody>
      </p:sp>
      <p:pic>
        <p:nvPicPr>
          <p:cNvPr id="5" name="Рисунок 4" descr="c3b8dbdaac43bae50b2d713663eb99f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1643050"/>
            <a:ext cx="3810000" cy="4048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Родина Андерсена – город Оденсе в Дании. </a:t>
            </a:r>
            <a:endParaRPr lang="ru-RU" dirty="0"/>
          </a:p>
        </p:txBody>
      </p:sp>
      <p:pic>
        <p:nvPicPr>
          <p:cNvPr id="6" name="Содержимое 5" descr="0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3042" y="1357298"/>
            <a:ext cx="5929354" cy="499251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4500" y="1719262"/>
            <a:ext cx="5715000" cy="41814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26_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428604"/>
            <a:ext cx="4121732" cy="278608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42054061_examNemirovskay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3214686"/>
            <a:ext cx="4129094" cy="30968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29_-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29124" y="3071810"/>
            <a:ext cx="4265414" cy="314327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danish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500042"/>
            <a:ext cx="3968266" cy="29289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7b0d7de243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86380" y="500042"/>
            <a:ext cx="3128963" cy="4572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20116620_1205233029_Kokorin_Anatoliy_Vladimirovich197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2786058"/>
            <a:ext cx="4286250" cy="325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1736928_skazki020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29058" y="2214554"/>
            <a:ext cx="4852392" cy="385765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olovo_soldat100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428604"/>
            <a:ext cx="3333750" cy="428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268252867_72b9aff67b9f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1714488"/>
            <a:ext cx="4762500" cy="424815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s958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7818" y="571480"/>
            <a:ext cx="3409950" cy="475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020_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5852" y="1071546"/>
            <a:ext cx="6402670" cy="464347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37_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4414" y="1071546"/>
            <a:ext cx="6582288" cy="464347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andersen_2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785794"/>
            <a:ext cx="7921837" cy="500066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45_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7224" y="857232"/>
            <a:ext cx="7562815" cy="485778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Odense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7290" y="1428736"/>
            <a:ext cx="6096000" cy="4572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Город Оденсе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_00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28860" y="571480"/>
            <a:ext cx="4163005" cy="557216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238851734_life_from_a_book_by_zulu_zlo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5984" y="1500174"/>
            <a:ext cx="4572000" cy="4572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Благодарим за внимание!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a73a8d84a1bf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0100" y="1428736"/>
            <a:ext cx="7087855" cy="435771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f24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92112" y="1524000"/>
            <a:ext cx="5959776" cy="4572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skazka (1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4500" y="1905000"/>
            <a:ext cx="5715000" cy="3810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9493390_1223637563_kopengage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0166" y="1428736"/>
            <a:ext cx="6381794" cy="478634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Город Оденсе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an_kopeng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1500174"/>
            <a:ext cx="4143404" cy="240068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Город Оденсе</a:t>
            </a:r>
            <a:endParaRPr lang="ru-RU" dirty="0"/>
          </a:p>
        </p:txBody>
      </p:sp>
      <p:pic>
        <p:nvPicPr>
          <p:cNvPr id="5" name="Рисунок 4" descr="Дания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4" y="3500438"/>
            <a:ext cx="3933254" cy="27401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264925421-52132-99786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74536" y="1524000"/>
            <a:ext cx="4194928" cy="4572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Дед Андерсена был резчиком по дереву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Отец Андерсена был башмачником</a:t>
            </a:r>
            <a:endParaRPr lang="ru-RU" dirty="0"/>
          </a:p>
        </p:txBody>
      </p:sp>
      <p:pic>
        <p:nvPicPr>
          <p:cNvPr id="8" name="Содержимое 7" descr="0_20827_812392fc_X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86380" y="1643050"/>
            <a:ext cx="3271805" cy="2745732"/>
          </a:xfrm>
        </p:spPr>
      </p:pic>
      <p:pic>
        <p:nvPicPr>
          <p:cNvPr id="10" name="Рисунок 9" descr="4099a4560ed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8" y="2000240"/>
            <a:ext cx="3000396" cy="4085645"/>
          </a:xfrm>
          <a:prstGeom prst="rect">
            <a:avLst/>
          </a:prstGeom>
        </p:spPr>
      </p:pic>
      <p:pic>
        <p:nvPicPr>
          <p:cNvPr id="11" name="Рисунок 10" descr="PKS375328_obuvnik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3372" y="4572008"/>
            <a:ext cx="2555898" cy="17002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ie-waescheri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85918" y="1500174"/>
            <a:ext cx="5280711" cy="478634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Мать  работала </a:t>
            </a:r>
            <a:r>
              <a:rPr lang="ru-RU" dirty="0" smtClean="0"/>
              <a:t>прачкой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835</TotalTime>
  <Words>112</Words>
  <Application>Microsoft Office PowerPoint</Application>
  <PresentationFormat>Экран (4:3)</PresentationFormat>
  <Paragraphs>24</Paragraphs>
  <Slides>44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Бумажная</vt:lpstr>
      <vt:lpstr>Ганс Христиан Андерсен великий сказочник</vt:lpstr>
      <vt:lpstr>Дания – страна в Европе</vt:lpstr>
      <vt:lpstr>Родина Андерсена – город Оденсе в Дании. </vt:lpstr>
      <vt:lpstr>Город Оденсе</vt:lpstr>
      <vt:lpstr>Город Оденсе</vt:lpstr>
      <vt:lpstr>Город Оденсе</vt:lpstr>
      <vt:lpstr>Дед Андерсена был резчиком по дереву</vt:lpstr>
      <vt:lpstr>Отец Андерсена был башмачником</vt:lpstr>
      <vt:lpstr>Мать  работала прачкой</vt:lpstr>
      <vt:lpstr>Слайд 10</vt:lpstr>
      <vt:lpstr>Слайд 11</vt:lpstr>
      <vt:lpstr>Слайд 12</vt:lpstr>
      <vt:lpstr>Сказки Андерсена</vt:lpstr>
      <vt:lpstr>Слайд 14</vt:lpstr>
      <vt:lpstr>Слайд 15</vt:lpstr>
      <vt:lpstr>Слайд 16</vt:lpstr>
      <vt:lpstr>Слайд 17</vt:lpstr>
      <vt:lpstr>Слайд 18</vt:lpstr>
      <vt:lpstr>Великий сказочник</vt:lpstr>
      <vt:lpstr>Слайд 20</vt:lpstr>
      <vt:lpstr>В Дании много памятников Андерсену</vt:lpstr>
      <vt:lpstr>Памятник Русалочке в Копенгагене – столице Дании</vt:lpstr>
      <vt:lpstr>Слайд 23</vt:lpstr>
      <vt:lpstr>Слайд 24</vt:lpstr>
      <vt:lpstr>Белые розы – любимые цветы Андерсена</vt:lpstr>
      <vt:lpstr>Слайд 26</vt:lpstr>
      <vt:lpstr>Викторина по сказкам Ганса      Христиана Андерсена</vt:lpstr>
      <vt:lpstr>Ответьте на вопросы</vt:lpstr>
      <vt:lpstr>Определи название сказки Андерсена по иллюстрациям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Благодарим за внимание!</vt:lpstr>
      <vt:lpstr>Слайд 42</vt:lpstr>
      <vt:lpstr>Слайд 43</vt:lpstr>
      <vt:lpstr>Слайд 44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Артём</dc:creator>
  <cp:lastModifiedBy>Артём</cp:lastModifiedBy>
  <cp:revision>49</cp:revision>
  <dcterms:created xsi:type="dcterms:W3CDTF">2011-01-20T18:11:16Z</dcterms:created>
  <dcterms:modified xsi:type="dcterms:W3CDTF">2011-01-24T21:31:16Z</dcterms:modified>
</cp:coreProperties>
</file>