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3" r:id="rId6"/>
    <p:sldId id="265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7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338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114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46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24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96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68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8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87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7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21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70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D23BE-F1A2-4CD6-825C-F12D5AC20D48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A5751-57AD-4AB2-8698-5B2618ACC9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8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0/42/847/42847237_124032223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0" r="2394"/>
          <a:stretch/>
        </p:blipFill>
        <p:spPr bwMode="auto">
          <a:xfrm>
            <a:off x="1473199" y="486041"/>
            <a:ext cx="9494725" cy="558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0900" y="1689099"/>
            <a:ext cx="8579834" cy="1092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0000FF"/>
                </a:solidFill>
                <a:latin typeface="Georgia" panose="02040502050405020303" pitchFamily="18" charset="0"/>
              </a:rPr>
              <a:t>Мастер-класс</a:t>
            </a:r>
          </a:p>
          <a:p>
            <a:pPr algn="ctr"/>
            <a:endParaRPr lang="ru-RU" sz="3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Как </a:t>
            </a:r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сделать 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цветы кусудамы из бумаги</a:t>
            </a:r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?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Л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егко </a:t>
            </a:r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и просто!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endParaRPr lang="ru-RU" sz="4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http://megatexts.ru/wp-content/uploads/2013/10/kusudama-flower-s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53" r="9774"/>
          <a:stretch/>
        </p:blipFill>
        <p:spPr bwMode="auto">
          <a:xfrm>
            <a:off x="4164705" y="3476216"/>
            <a:ext cx="4074600" cy="23530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166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0.liveinternet.ru/images/attach/c/0/42/847/42847237_124032223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16"/>
          <a:stretch/>
        </p:blipFill>
        <p:spPr bwMode="auto">
          <a:xfrm>
            <a:off x="1474723" y="446198"/>
            <a:ext cx="9802878" cy="54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01722" y="1028700"/>
            <a:ext cx="9331817" cy="193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rgbClr val="0000FF"/>
                </a:solidFill>
                <a:latin typeface="Georgia" panose="02040502050405020303" pitchFamily="18" charset="0"/>
              </a:rPr>
              <a:t>Кусудамы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– это цветочные шары, которые делают из бумаги. Техника их изготовления популярна во всем мире. Это оригами. </a:t>
            </a: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Кусудамы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делают поэтапно. Вначале создаются объемные лепестки, затем их объединяют в один большой цветок. </a:t>
            </a: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Склеенные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между собой цветки образуют красивый и объемный шар. </a:t>
            </a:r>
            <a:endParaRPr lang="ru-RU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Существуют разные 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способы изготовления подобных объемных цветочных шаров, но в данном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мастер-классе я  продемонстрирую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классический вариант кусудамы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65" t="6376" r="4648" b="6756"/>
          <a:stretch/>
        </p:blipFill>
        <p:spPr>
          <a:xfrm>
            <a:off x="7493746" y="3400022"/>
            <a:ext cx="2145554" cy="2145554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22" t="10251" r="9581" b="12214"/>
          <a:stretch/>
        </p:blipFill>
        <p:spPr>
          <a:xfrm>
            <a:off x="3396761" y="3541602"/>
            <a:ext cx="2174948" cy="2145554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92369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0/42/847/42847237_1240322235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3" b="3129"/>
          <a:stretch/>
        </p:blipFill>
        <p:spPr bwMode="auto">
          <a:xfrm>
            <a:off x="1333500" y="863600"/>
            <a:ext cx="974725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9014" y="1841500"/>
            <a:ext cx="4361182" cy="378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Материалы</a:t>
            </a:r>
          </a:p>
          <a:p>
            <a:pPr algn="ctr"/>
            <a:endParaRPr lang="ru-RU" sz="16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Для изготовления открытки  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нужно подготовить</a:t>
            </a: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:</a:t>
            </a:r>
          </a:p>
          <a:p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5 бумажных квадратиков двусторонней цветной бумаги, размером 10х10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Бумага или картон для копирования, зеленого цвета.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Шаблон листика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Ножницы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, кисточка, простой </a:t>
            </a: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карандаш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Клей ПВА или клей-карандаш.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Бусинки 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для серединки цветка </a:t>
            </a:r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Украшения 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(ленточки, и различные надписи «Поздравляем», </a:t>
            </a:r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С днем Рождения», </a:t>
            </a: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«</a:t>
            </a:r>
            <a:r>
              <a:rPr lang="ru-RU" sz="1400" dirty="0">
                <a:solidFill>
                  <a:schemeClr val="tx1"/>
                </a:solidFill>
                <a:latin typeface="Georgia" panose="02040502050405020303" pitchFamily="18" charset="0"/>
              </a:rPr>
              <a:t>С праздником», «Спасибо</a:t>
            </a:r>
            <a:r>
              <a:rPr lang="ru-RU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r>
              <a:rPr lang="en-US" sz="1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)</a:t>
            </a:r>
            <a:endParaRPr lang="ru-RU" sz="1400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2000" y="863600"/>
            <a:ext cx="576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Georgia" panose="02040502050405020303" pitchFamily="18" charset="0"/>
            </a:endParaRPr>
          </a:p>
          <a:p>
            <a:pPr algn="ctr"/>
            <a:r>
              <a:rPr lang="ru-RU" dirty="0" smtClean="0">
                <a:latin typeface="Georgia" panose="02040502050405020303" pitchFamily="18" charset="0"/>
              </a:rPr>
              <a:t>Открытка </a:t>
            </a:r>
            <a:r>
              <a:rPr lang="ru-RU" dirty="0">
                <a:latin typeface="Georgia" panose="02040502050405020303" pitchFamily="18" charset="0"/>
              </a:rPr>
              <a:t>в технике    - </a:t>
            </a:r>
            <a:r>
              <a:rPr lang="ru-RU" b="1" i="1" dirty="0" err="1">
                <a:solidFill>
                  <a:srgbClr val="0000FF"/>
                </a:solidFill>
                <a:latin typeface="Georgia" panose="02040502050405020303" pitchFamily="18" charset="0"/>
              </a:rPr>
              <a:t>Кусудама</a:t>
            </a:r>
            <a:endParaRPr lang="ru-RU" b="1" i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757" y="2603500"/>
            <a:ext cx="2968543" cy="202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5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0.liveinternet.ru/images/attach/c/0/42/847/42847237_1240322235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100" y="805385"/>
            <a:ext cx="9817100" cy="528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93961" y="1206141"/>
            <a:ext cx="5543639" cy="339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r>
              <a:rPr lang="ru-RU" sz="3600" b="1" dirty="0">
                <a:solidFill>
                  <a:schemeClr val="tx1"/>
                </a:solidFill>
              </a:rPr>
              <a:t>С</a:t>
            </a:r>
            <a:r>
              <a:rPr lang="ru-RU" sz="3600" b="1" dirty="0" smtClean="0">
                <a:solidFill>
                  <a:schemeClr val="tx1"/>
                </a:solidFill>
              </a:rPr>
              <a:t>хема </a:t>
            </a:r>
            <a:r>
              <a:rPr lang="ru-RU" sz="3600" b="1" dirty="0">
                <a:solidFill>
                  <a:schemeClr val="tx1"/>
                </a:solidFill>
              </a:rPr>
              <a:t>сборки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1" t="7183" r="2325" b="14695"/>
          <a:stretch/>
        </p:blipFill>
        <p:spPr>
          <a:xfrm>
            <a:off x="1738647" y="2336799"/>
            <a:ext cx="3628815" cy="14986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38647" y="4292600"/>
            <a:ext cx="3628815" cy="1178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600" b="1" i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1.Согните </a:t>
            </a:r>
            <a:r>
              <a:rPr lang="ru-RU" sz="1600" b="1" i="1" dirty="0">
                <a:solidFill>
                  <a:schemeClr val="tx1"/>
                </a:solidFill>
                <a:latin typeface="Georgia" panose="02040502050405020303" pitchFamily="18" charset="0"/>
              </a:rPr>
              <a:t>бумажный квадратик пополам так, чтобы получить аккуратный треугольник. </a:t>
            </a:r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Точность </a:t>
            </a:r>
            <a:r>
              <a:rPr lang="ru-RU" sz="1600" b="1" i="1" dirty="0">
                <a:solidFill>
                  <a:schemeClr val="tx1"/>
                </a:solidFill>
                <a:latin typeface="Georgia" panose="02040502050405020303" pitchFamily="18" charset="0"/>
              </a:rPr>
              <a:t>движений – залог отменного результата, поэтому не спешите!</a:t>
            </a:r>
          </a:p>
          <a:p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398" y="2336799"/>
            <a:ext cx="4028404" cy="147329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19900" y="3949701"/>
            <a:ext cx="39319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Georgia" panose="02040502050405020303" pitchFamily="18" charset="0"/>
              </a:rPr>
              <a:t>2</a:t>
            </a:r>
            <a:r>
              <a:rPr lang="ru-RU" sz="1600" b="1" i="1" dirty="0">
                <a:latin typeface="Georgia" panose="02040502050405020303" pitchFamily="18" charset="0"/>
              </a:rPr>
              <a:t>. Загните левый и правый углы полученного треугольника к верхушке, чтобы получился ромб.</a:t>
            </a:r>
          </a:p>
        </p:txBody>
      </p:sp>
    </p:spTree>
    <p:extLst>
      <p:ext uri="{BB962C8B-B14F-4D97-AF65-F5344CB8AC3E}">
        <p14:creationId xmlns:p14="http://schemas.microsoft.com/office/powerpoint/2010/main" val="1255123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299" y="663758"/>
            <a:ext cx="10020301" cy="5428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844" t="15694" r="2325" b="17055"/>
          <a:stretch/>
        </p:blipFill>
        <p:spPr>
          <a:xfrm>
            <a:off x="1810231" y="1841500"/>
            <a:ext cx="4242459" cy="15367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98700" y="3987800"/>
            <a:ext cx="3048000" cy="1358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3. Сложите </a:t>
            </a:r>
            <a:r>
              <a:rPr lang="ru-RU" sz="1600" b="1" i="1" dirty="0">
                <a:solidFill>
                  <a:schemeClr val="tx1"/>
                </a:solidFill>
                <a:latin typeface="Georgia" panose="02040502050405020303" pitchFamily="18" charset="0"/>
              </a:rPr>
              <a:t>получившиеся треугольные «створки» пополам, как показано на рисунке</a:t>
            </a:r>
            <a:r>
              <a:rPr lang="ru-RU" b="1" i="1" dirty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200" y="1917304"/>
            <a:ext cx="4368868" cy="14604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15200" y="3873500"/>
            <a:ext cx="35523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Georgia" panose="02040502050405020303" pitchFamily="18" charset="0"/>
              </a:rPr>
              <a:t>4</a:t>
            </a:r>
            <a:r>
              <a:rPr lang="ru-RU" sz="1600" b="1" i="1" dirty="0">
                <a:latin typeface="Georgia" panose="02040502050405020303" pitchFamily="18" charset="0"/>
              </a:rPr>
              <a:t>. Раскройте створки и разгладьте их.</a:t>
            </a:r>
          </a:p>
        </p:txBody>
      </p:sp>
    </p:spTree>
    <p:extLst>
      <p:ext uri="{BB962C8B-B14F-4D97-AF65-F5344CB8AC3E}">
        <p14:creationId xmlns:p14="http://schemas.microsoft.com/office/powerpoint/2010/main" val="1940254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086" y="588003"/>
            <a:ext cx="9670562" cy="52412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714" t="15260" r="321" b="16051"/>
          <a:stretch/>
        </p:blipFill>
        <p:spPr>
          <a:xfrm>
            <a:off x="1524000" y="1624670"/>
            <a:ext cx="4216535" cy="15249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3901" y="3403601"/>
            <a:ext cx="2997200" cy="167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5. Загните </a:t>
            </a:r>
            <a:r>
              <a:rPr lang="ru-RU" sz="1600" b="1" i="1" dirty="0">
                <a:solidFill>
                  <a:schemeClr val="tx1"/>
                </a:solidFill>
                <a:latin typeface="Georgia" panose="02040502050405020303" pitchFamily="18" charset="0"/>
              </a:rPr>
              <a:t>верхние уголки «створок» кусудамы на себя таким образом, чтобы они сравнялись с краями бумаги.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637" y="1632925"/>
            <a:ext cx="4186642" cy="17706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67637" y="3526642"/>
            <a:ext cx="38481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Georgia" panose="02040502050405020303" pitchFamily="18" charset="0"/>
              </a:rPr>
              <a:t>6. Далее загните треугольники обратно по той складке, которая была сделана прежде, и склейте наружные треугольники между собой.</a:t>
            </a:r>
          </a:p>
        </p:txBody>
      </p:sp>
    </p:spTree>
    <p:extLst>
      <p:ext uri="{BB962C8B-B14F-4D97-AF65-F5344CB8AC3E}">
        <p14:creationId xmlns:p14="http://schemas.microsoft.com/office/powerpoint/2010/main" val="3006513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99" y="445807"/>
            <a:ext cx="10689845" cy="5790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9142" t="5983" r="9124" b="9543"/>
          <a:stretch/>
        </p:blipFill>
        <p:spPr>
          <a:xfrm>
            <a:off x="3778875" y="1461439"/>
            <a:ext cx="4260225" cy="29616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40417" y="5067603"/>
            <a:ext cx="9197484" cy="792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7. Теперь </a:t>
            </a:r>
            <a:r>
              <a:rPr lang="ru-RU" sz="1400" b="1" i="1" dirty="0">
                <a:solidFill>
                  <a:schemeClr val="tx1"/>
                </a:solidFill>
                <a:latin typeface="Georgia" panose="02040502050405020303" pitchFamily="18" charset="0"/>
              </a:rPr>
              <a:t>сделайте </a:t>
            </a:r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еще </a:t>
            </a:r>
            <a:r>
              <a:rPr lang="en-US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4</a:t>
            </a:r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лепестк</a:t>
            </a:r>
            <a:r>
              <a:rPr lang="ru-RU" sz="1400" b="1" i="1" dirty="0">
                <a:solidFill>
                  <a:schemeClr val="tx1"/>
                </a:solidFill>
                <a:latin typeface="Georgia" panose="02040502050405020303" pitchFamily="18" charset="0"/>
              </a:rPr>
              <a:t>а</a:t>
            </a:r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1400" b="1" i="1" dirty="0">
                <a:solidFill>
                  <a:schemeClr val="tx1"/>
                </a:solidFill>
                <a:latin typeface="Georgia" panose="02040502050405020303" pitchFamily="18" charset="0"/>
              </a:rPr>
              <a:t>и склейте их друг с другом по кругу, чтобы получился цветок. Не торопитесь, дайте клею хорошо «схватиться». Если вы все сделали правильно, ваш </a:t>
            </a:r>
            <a:r>
              <a:rPr lang="ru-RU" sz="1400" b="1" i="1" dirty="0" err="1">
                <a:solidFill>
                  <a:schemeClr val="tx1"/>
                </a:solidFill>
                <a:latin typeface="Georgia" panose="02040502050405020303" pitchFamily="18" charset="0"/>
              </a:rPr>
              <a:t>пятилистник</a:t>
            </a:r>
            <a:r>
              <a:rPr lang="ru-RU" sz="1400" b="1" i="1" dirty="0">
                <a:solidFill>
                  <a:schemeClr val="tx1"/>
                </a:solidFill>
                <a:latin typeface="Georgia" panose="02040502050405020303" pitchFamily="18" charset="0"/>
              </a:rPr>
              <a:t> будет такой же, как на </a:t>
            </a:r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картинке. </a:t>
            </a:r>
            <a:endParaRPr lang="ru-RU" sz="14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16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373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953" y="546099"/>
            <a:ext cx="10818673" cy="58605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7267" y="4880429"/>
            <a:ext cx="9782220" cy="895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8. Далее на зеленой бумаге ,обводим карандашом шаблон листика, вырезаем по контуру , с округленной стороны надрезаем примерно 5 см  по середине, и склеиваем части между собой так как показано на картинке. </a:t>
            </a:r>
            <a:endParaRPr lang="ru-RU" sz="14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358" b="14503"/>
          <a:stretch/>
        </p:blipFill>
        <p:spPr>
          <a:xfrm>
            <a:off x="2026275" y="1803034"/>
            <a:ext cx="8276824" cy="2415019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9010381" y="2590131"/>
            <a:ext cx="631065" cy="42041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6658377" y="3361386"/>
            <a:ext cx="51517" cy="56667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190471" y="4218053"/>
            <a:ext cx="695459" cy="3951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6651" y="4153556"/>
            <a:ext cx="682581" cy="4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95327" y="4141343"/>
            <a:ext cx="692239" cy="4162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08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18" r="4919"/>
          <a:stretch/>
        </p:blipFill>
        <p:spPr>
          <a:xfrm>
            <a:off x="1181100" y="430495"/>
            <a:ext cx="9855200" cy="58052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6300" y="550225"/>
            <a:ext cx="8013700" cy="618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Итак, все детали открытки готовы ,осталось всего лишь их соединить:   </a:t>
            </a:r>
            <a:endParaRPr lang="ru-RU" sz="16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136" r="9519" b="1905"/>
          <a:stretch/>
        </p:blipFill>
        <p:spPr>
          <a:xfrm>
            <a:off x="2576935" y="1836800"/>
            <a:ext cx="2990822" cy="23131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0873" y="1855100"/>
            <a:ext cx="3374027" cy="23021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45246" y="4488605"/>
            <a:ext cx="674805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00FF"/>
                </a:solidFill>
                <a:latin typeface="Georgia" panose="02040502050405020303" pitchFamily="18" charset="0"/>
              </a:rPr>
              <a:t>Ну вот и готова наша цветочная открытка </a:t>
            </a:r>
            <a:r>
              <a:rPr lang="ru-RU" b="1" i="1" dirty="0" err="1">
                <a:solidFill>
                  <a:srgbClr val="0000FF"/>
                </a:solidFill>
                <a:latin typeface="Georgia" panose="02040502050405020303" pitchFamily="18" charset="0"/>
              </a:rPr>
              <a:t>кусудама</a:t>
            </a:r>
            <a:r>
              <a:rPr lang="ru-RU" b="1" i="1" dirty="0">
                <a:solidFill>
                  <a:srgbClr val="0000FF"/>
                </a:solidFill>
                <a:latin typeface="Georgia" panose="02040502050405020303" pitchFamily="18" charset="0"/>
              </a:rPr>
              <a:t>! Теперь вы знаете, как сделать оригами </a:t>
            </a:r>
            <a:r>
              <a:rPr lang="ru-RU" b="1" i="1" dirty="0" err="1">
                <a:solidFill>
                  <a:srgbClr val="0000FF"/>
                </a:solidFill>
                <a:latin typeface="Georgia" panose="02040502050405020303" pitchFamily="18" charset="0"/>
              </a:rPr>
              <a:t>кусудаму</a:t>
            </a:r>
            <a:r>
              <a:rPr lang="ru-RU" b="1" i="1" dirty="0">
                <a:solidFill>
                  <a:srgbClr val="0000FF"/>
                </a:solidFill>
                <a:latin typeface="Georgia" panose="02040502050405020303" pitchFamily="18" charset="0"/>
              </a:rPr>
              <a:t> из цветной плотной бумаги</a:t>
            </a:r>
            <a:r>
              <a:rPr lang="ru-RU" b="1" i="1" dirty="0" smtClean="0">
                <a:solidFill>
                  <a:srgbClr val="0000FF"/>
                </a:solidFill>
                <a:latin typeface="Georgia" panose="02040502050405020303" pitchFamily="18" charset="0"/>
              </a:rPr>
              <a:t>.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Georgia" panose="02040502050405020303" pitchFamily="18" charset="0"/>
              </a:rPr>
              <a:t>Творческих успехов !</a:t>
            </a:r>
          </a:p>
        </p:txBody>
      </p:sp>
    </p:spTree>
    <p:extLst>
      <p:ext uri="{BB962C8B-B14F-4D97-AF65-F5344CB8AC3E}">
        <p14:creationId xmlns:p14="http://schemas.microsoft.com/office/powerpoint/2010/main" val="3873429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361</Words>
  <Application>Microsoft Office PowerPoint</Application>
  <PresentationFormat>Широкоэкранный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alesya aleksandrov</dc:creator>
  <cp:lastModifiedBy>alesya aleksandrov</cp:lastModifiedBy>
  <cp:revision>44</cp:revision>
  <dcterms:created xsi:type="dcterms:W3CDTF">2019-01-24T20:22:00Z</dcterms:created>
  <dcterms:modified xsi:type="dcterms:W3CDTF">2022-03-20T13:04:46Z</dcterms:modified>
</cp:coreProperties>
</file>