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09" d="100"/>
          <a:sy n="109" d="100"/>
        </p:scale>
        <p:origin x="12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kid.ru/Galleries/Large/LargeThumbnail_sanki-klassicheskie-so-syomnoj-spinkoj-(klincy)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rpt=simage&amp;text=%D0%BF%D0%B0%D1%80%D0%B0%D1%88%D1%8E%D1%82%D0%B8%D1%81%D1%82%20%D0%BA%D0%B0%D1%80%D1%82%D0%B8%D0%BD%D0%BA%D0%B0&amp;img_url=razvivaika.ykt.ru/files/imagecache/product_full/images/uc/2a8089ae3e00ff1235930885ed527a3a.jpg&amp;p=2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717032"/>
            <a:ext cx="68580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Сложение</a:t>
            </a:r>
            <a:r>
              <a:rPr lang="en-US" dirty="0" smtClean="0"/>
              <a:t> </a:t>
            </a:r>
            <a:r>
              <a:rPr lang="ru-RU" dirty="0" smtClean="0"/>
              <a:t>двух сил, направленных по одной прямой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sz="2000" dirty="0" smtClean="0"/>
              <a:t>1. Один мальчик толкает санки сзади с силой 20 Н. Другой – тянет их за веревку с силой 15 Н</a:t>
            </a:r>
            <a:r>
              <a:rPr lang="ru-RU" sz="2000" dirty="0"/>
              <a:t>.</a:t>
            </a:r>
            <a:r>
              <a:rPr lang="ru-RU" sz="2000" dirty="0" smtClean="0"/>
              <a:t> Считая, что силы направлены горизонтально, найдите их равнодействующую. Изобразите на рисунке. Масштаб: 1 см – 5 Н.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youkid.ru/Galleries/Large/LargeThumbnail_sanki-klassicheskie-so-syomnoj-spinkoj-(klincy)1.jpg">
            <a:hlinkClick r:id="rId2" tgtFrame="_blank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14500" y="1939925"/>
            <a:ext cx="57150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/>
          <p:nvPr/>
        </p:nvSpPr>
        <p:spPr>
          <a:xfrm>
            <a:off x="899592" y="3717032"/>
            <a:ext cx="1944216" cy="4126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4499992" y="2780928"/>
            <a:ext cx="2592288" cy="4126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179512" y="3356992"/>
            <a:ext cx="4536504" cy="48463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355976" y="206084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443711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2564904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3707904" y="5589240"/>
            <a:ext cx="1720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R=35 H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Autofit/>
          </a:bodyPr>
          <a:lstStyle/>
          <a:p>
            <a:pPr lvl="0" algn="l"/>
            <a:r>
              <a:rPr lang="en-US" sz="2000" dirty="0" smtClean="0"/>
              <a:t>2</a:t>
            </a:r>
            <a:r>
              <a:rPr lang="ru-RU" sz="2000" dirty="0" smtClean="0"/>
              <a:t>. Сила тяги автомобиля 1000 Н, а сила сопротивления движению – 700 Н. Определите равнодействующую этих сил. Изобразите на рисунке. Масштаб: 1 см – 100  Н.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lenagold.ru/fon/clipart/a/avto/tehno26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36912"/>
            <a:ext cx="2854176" cy="205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4499992" y="3501008"/>
            <a:ext cx="3240360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2195736" y="3501008"/>
            <a:ext cx="2274552" cy="4846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499992" y="3140968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32240" y="4077072"/>
            <a:ext cx="904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4221088"/>
            <a:ext cx="976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256490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558924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R=300</a:t>
            </a:r>
            <a:r>
              <a:rPr lang="en-US" sz="2800" dirty="0" smtClean="0"/>
              <a:t> H</a:t>
            </a: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/>
              <a:t>3. На тело вдоль одной прямой действуют силы 20 Н и 80 Н. Какие значения может принимать равнодействующая этих сил? Изобразите на рисунке. </a:t>
            </a:r>
            <a:br>
              <a:rPr lang="ru-RU" sz="2000" dirty="0" smtClean="0"/>
            </a:br>
            <a:r>
              <a:rPr lang="ru-RU" sz="2000" dirty="0" smtClean="0"/>
              <a:t>Масштаб: 1 см – 20 Н.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844824"/>
            <a:ext cx="1778496" cy="86409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3933056"/>
            <a:ext cx="1778496" cy="86409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491880" y="1916832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427984" y="1916832"/>
            <a:ext cx="25922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427984" y="2276872"/>
            <a:ext cx="3240360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15816" y="1556792"/>
            <a:ext cx="688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134076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0352" y="2708920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12" name="Стрелка влево 11"/>
          <p:cNvSpPr/>
          <p:nvPr/>
        </p:nvSpPr>
        <p:spPr>
          <a:xfrm>
            <a:off x="3275856" y="3933056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499992" y="3933056"/>
            <a:ext cx="25922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499992" y="4293096"/>
            <a:ext cx="2016224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267744" y="4221088"/>
            <a:ext cx="976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6156176" y="328498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4" y="4797152"/>
            <a:ext cx="544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755576" y="227687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R=100 H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827584" y="5445224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R=60 H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4" grpId="0" animBg="1"/>
      <p:bldP spid="15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 fontScale="90000"/>
          </a:bodyPr>
          <a:lstStyle/>
          <a:p>
            <a:pPr lvl="0" algn="just"/>
            <a:r>
              <a:rPr lang="en-US" sz="2000" dirty="0" smtClean="0"/>
              <a:t>4</a:t>
            </a:r>
            <a:r>
              <a:rPr lang="ru-RU" sz="2000" dirty="0" smtClean="0"/>
              <a:t>. Человек спускается на парашюте, двигаясь равномерно. Сила тяжести парашютиста вместе с </a:t>
            </a:r>
            <a:r>
              <a:rPr lang="ru-RU" sz="2200" dirty="0" smtClean="0"/>
              <a:t>парашютом</a:t>
            </a:r>
            <a:r>
              <a:rPr lang="ru-RU" sz="2000" dirty="0" smtClean="0"/>
              <a:t> равна 700 Н. Чему равна сила сопротивления воздуха? Изобразите на рисунке. Масштаб: 1 см – 350 Н.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im5-tub.yandex.net/i?id=80077395-00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260605" y="2116920"/>
            <a:ext cx="3054838" cy="364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/>
          <p:nvPr/>
        </p:nvSpPr>
        <p:spPr>
          <a:xfrm>
            <a:off x="4644008" y="4725144"/>
            <a:ext cx="288032" cy="115212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4644008" y="3573016"/>
            <a:ext cx="288032" cy="105041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8064" y="5534561"/>
            <a:ext cx="688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342900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3645024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R=0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2000" dirty="0" smtClean="0"/>
              <a:t>5</a:t>
            </a:r>
            <a:r>
              <a:rPr lang="ru-RU" sz="2000" dirty="0" smtClean="0"/>
              <a:t>. На катер действует сила тяги 1200 Н, сила сопротивления воды 400 Н и сила сопротивления воздуха – 200 Н. Найдите равнодействующую силу. Изобразите на рисунке. </a:t>
            </a:r>
            <a:br>
              <a:rPr lang="ru-RU" sz="2000" dirty="0" smtClean="0"/>
            </a:br>
            <a:r>
              <a:rPr lang="ru-RU" sz="2000" dirty="0" smtClean="0"/>
              <a:t>Масштаб: 1 см – 200 Н.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http://www.lenagold.ru/fon/clipart/k/korab/korab30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02000" y="2544762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>
            <a:off x="395536" y="3789040"/>
            <a:ext cx="3930736" cy="360040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716016" y="3789040"/>
            <a:ext cx="1296144" cy="36004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716016" y="4005064"/>
            <a:ext cx="648072" cy="36004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2627784" y="4149080"/>
            <a:ext cx="1986520" cy="34061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55576" y="314096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F₁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3140968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F₂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443711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F₃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4581128"/>
            <a:ext cx="616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79912" y="544522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R=</a:t>
            </a:r>
            <a:r>
              <a:rPr lang="en-US" sz="3200" dirty="0" smtClean="0"/>
              <a:t>600 H</a:t>
            </a:r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87</TotalTime>
  <Words>225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Сложение двух сил, направленных по одной прямой</vt:lpstr>
      <vt:lpstr>1. Один мальчик толкает санки сзади с силой 20 Н. Другой – тянет их за веревку с силой 15 Н. Считая, что силы направлены горизонтально, найдите их равнодействующую. Изобразите на рисунке. Масштаб: 1 см – 5 Н. </vt:lpstr>
      <vt:lpstr>2. Сила тяги автомобиля 1000 Н, а сила сопротивления движению – 700 Н. Определите равнодействующую этих сил. Изобразите на рисунке. Масштаб: 1 см – 100  Н. </vt:lpstr>
      <vt:lpstr>3. На тело вдоль одной прямой действуют силы 20 Н и 80 Н. Какие значения может принимать равнодействующая этих сил? Изобразите на рисунке.  Масштаб: 1 см – 20 Н. </vt:lpstr>
      <vt:lpstr>4. Человек спускается на парашюте, двигаясь равномерно. Сила тяжести парашютиста вместе с парашютом равна 700 Н. Чему равна сила сопротивления воздуха? Изобразите на рисунке. Масштаб: 1 см – 350 Н. </vt:lpstr>
      <vt:lpstr>5. На катер действует сила тяги 1200 Н, сила сопротивления воды 400 Н и сила сопротивления воздуха – 200 Н. Найдите равнодействующую силу. Изобразите на рисунке.  Масштаб: 1 см – 200 Н.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сил, направленных по одной прямой</dc:title>
  <dc:creator>Александр</dc:creator>
  <cp:lastModifiedBy>Алексвандр Губка</cp:lastModifiedBy>
  <cp:revision>20</cp:revision>
  <dcterms:created xsi:type="dcterms:W3CDTF">2010-11-30T11:31:56Z</dcterms:created>
  <dcterms:modified xsi:type="dcterms:W3CDTF">2021-08-09T06:43:44Z</dcterms:modified>
</cp:coreProperties>
</file>