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9" r:id="rId4"/>
    <p:sldId id="260" r:id="rId5"/>
    <p:sldId id="261" r:id="rId6"/>
    <p:sldId id="283" r:id="rId7"/>
    <p:sldId id="262" r:id="rId8"/>
    <p:sldId id="285" r:id="rId9"/>
    <p:sldId id="286" r:id="rId10"/>
    <p:sldId id="287" r:id="rId11"/>
    <p:sldId id="288" r:id="rId12"/>
    <p:sldId id="289" r:id="rId13"/>
    <p:sldId id="290" r:id="rId14"/>
    <p:sldId id="284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78" r:id="rId23"/>
    <p:sldId id="282" r:id="rId24"/>
    <p:sldId id="279" r:id="rId25"/>
    <p:sldId id="281" r:id="rId26"/>
    <p:sldId id="298" r:id="rId27"/>
    <p:sldId id="299" r:id="rId28"/>
    <p:sldId id="266" r:id="rId29"/>
    <p:sldId id="264" r:id="rId30"/>
    <p:sldId id="274" r:id="rId31"/>
    <p:sldId id="300" r:id="rId32"/>
    <p:sldId id="302" r:id="rId33"/>
    <p:sldId id="303" r:id="rId34"/>
    <p:sldId id="304" r:id="rId35"/>
    <p:sldId id="305" r:id="rId36"/>
    <p:sldId id="267" r:id="rId37"/>
    <p:sldId id="268" r:id="rId38"/>
    <p:sldId id="306" r:id="rId39"/>
    <p:sldId id="308" r:id="rId40"/>
    <p:sldId id="309" r:id="rId41"/>
    <p:sldId id="275" r:id="rId42"/>
    <p:sldId id="310" r:id="rId43"/>
    <p:sldId id="311" r:id="rId44"/>
    <p:sldId id="312" r:id="rId45"/>
    <p:sldId id="313" r:id="rId46"/>
    <p:sldId id="315" r:id="rId47"/>
    <p:sldId id="316" r:id="rId48"/>
    <p:sldId id="318" r:id="rId49"/>
    <p:sldId id="324" r:id="rId50"/>
    <p:sldId id="325" r:id="rId51"/>
    <p:sldId id="326" r:id="rId52"/>
    <p:sldId id="327" r:id="rId53"/>
    <p:sldId id="329" r:id="rId54"/>
    <p:sldId id="271" r:id="rId55"/>
    <p:sldId id="277" r:id="rId5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45" autoAdjust="0"/>
    <p:restoredTop sz="94660"/>
  </p:normalViewPr>
  <p:slideViewPr>
    <p:cSldViewPr>
      <p:cViewPr>
        <p:scale>
          <a:sx n="76" d="100"/>
          <a:sy n="76" d="100"/>
        </p:scale>
        <p:origin x="-1218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F21254-121E-418C-9075-473AA53891D5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F9517-162C-4DA7-932E-2584A10B8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501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F9517-162C-4DA7-932E-2584A10B8C65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-108520" y="0"/>
            <a:ext cx="9252520" cy="6858000"/>
            <a:chOff x="-108520" y="0"/>
            <a:chExt cx="9252520" cy="68580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988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_5b42e_2bbfad5_XL.png"/>
            <p:cNvPicPr>
              <a:picLocks noChangeAspect="1"/>
            </p:cNvPicPr>
            <p:nvPr/>
          </p:nvPicPr>
          <p:blipFill>
            <a:blip r:embed="rId3" cstate="print"/>
            <a:srcRect l="84999" r="2401"/>
            <a:stretch>
              <a:fillRect/>
            </a:stretch>
          </p:blipFill>
          <p:spPr>
            <a:xfrm>
              <a:off x="467544" y="0"/>
              <a:ext cx="432048" cy="6858000"/>
            </a:xfrm>
            <a:prstGeom prst="rect">
              <a:avLst/>
            </a:prstGeom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4" cstate="print">
              <a:lum bright="-12000"/>
            </a:blip>
            <a:srcRect b="3801"/>
            <a:stretch>
              <a:fillRect/>
            </a:stretch>
          </p:blipFill>
          <p:spPr>
            <a:xfrm>
              <a:off x="971600" y="188640"/>
              <a:ext cx="7992888" cy="6480720"/>
            </a:xfrm>
            <a:prstGeom prst="roundRect">
              <a:avLst>
                <a:gd name="adj" fmla="val 2944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Орден Победы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08520" y="3861048"/>
              <a:ext cx="1619672" cy="16196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Рисунок 11" descr="Слава 1.jpg"/>
            <p:cNvPicPr>
              <a:picLocks noChangeAspect="1"/>
            </p:cNvPicPr>
            <p:nvPr/>
          </p:nvPicPr>
          <p:blipFill>
            <a:blip r:embed="rId6" cstate="print"/>
            <a:srcRect l="10483" t="7181" r="11935"/>
            <a:stretch>
              <a:fillRect/>
            </a:stretch>
          </p:blipFill>
          <p:spPr>
            <a:xfrm>
              <a:off x="251520" y="0"/>
              <a:ext cx="936104" cy="20240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Рисунок 12" descr="0_70b92_aa0ea38a_S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866385" cy="13537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Рисунок 13" descr="0d133ace4f053415cf339bfd32f38f61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9592" y="5445224"/>
              <a:ext cx="7920880" cy="1188709"/>
            </a:xfrm>
            <a:prstGeom prst="rect">
              <a:avLst/>
            </a:prstGeom>
          </p:spPr>
        </p:pic>
        <p:pic>
          <p:nvPicPr>
            <p:cNvPr id="15" name="Рисунок 14" descr="0_81b58_5e7e0a01_XL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43808" y="5517232"/>
              <a:ext cx="4224755" cy="607309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5115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1" name="Рисунок 10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2" name="Рисунок 11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3" name="Рисунок 12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7" name="Рисунок 6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8" name="Рисунок 7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9" name="Рисунок 8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6" name="Рисунок 5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7" name="Рисунок 6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Рисунок 7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3" name="Рисунок 12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4" name="Рисунок 13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5" name="Рисунок 14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gif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1285860"/>
            <a:ext cx="7858180" cy="3714775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Муниципальное казённое общеобразовательное учреждение </a:t>
            </a:r>
            <a:br>
              <a:rPr lang="ru-RU" sz="1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Овчинниковская</a:t>
            </a:r>
            <a:r>
              <a:rPr lang="ru-RU" sz="1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средняя общеобразовательная школа</a:t>
            </a:r>
            <a:br>
              <a:rPr lang="ru-RU" sz="1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Конкурс чтецов, посвящённый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75-й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годовщине Победы 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Великой Отечественной войне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548680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Самойлов Давид Самойлович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85861"/>
            <a:ext cx="828680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786050" y="1428736"/>
            <a:ext cx="5929354" cy="3357586"/>
          </a:xfrm>
        </p:spPr>
        <p:txBody>
          <a:bodyPr>
            <a:normAutofit/>
          </a:bodyPr>
          <a:lstStyle/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Учился в институте философии, литературы и истории. Прервав образование, ушёл на войну, был </a:t>
            </a:r>
            <a:r>
              <a:rPr lang="ru-RU" sz="2400" b="0" dirty="0" err="1" smtClean="0">
                <a:latin typeface="Times New Roman" pitchFamily="18" charset="0"/>
                <a:cs typeface="Times New Roman" pitchFamily="18" charset="0"/>
              </a:rPr>
              <a:t>путемётчиком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. Стихи писал с детства.</a:t>
            </a:r>
            <a:br>
              <a:rPr lang="ru-RU" sz="24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571472" y="4929198"/>
            <a:ext cx="8143932" cy="500066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Стихотворение «Сороковые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3" cstate="print"/>
          <a:srcRect r="8536" b="4977"/>
          <a:stretch>
            <a:fillRect/>
          </a:stretch>
        </p:blipFill>
        <p:spPr bwMode="auto">
          <a:xfrm>
            <a:off x="428596" y="1428736"/>
            <a:ext cx="221457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4482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rhivurokov.ru/compedu/html/2018/03/25/i_5ab7eb912cca9/img_phpDvYxD9_Maloizvestnye-stranicy--o-vypusknikah--shkoly---uchastnikah-Velikoj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7490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ds04.infourok.ru/uploads/ex/0edb/0017676a-b3cdae67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793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496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ds05.infourok.ru/uploads/ex/0335/0002fcec-8d89e0ca/img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09" y="116632"/>
            <a:ext cx="8640960" cy="6577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9883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548680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Симонов Константин Михайлович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85861"/>
            <a:ext cx="828680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214422"/>
            <a:ext cx="200023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714612" y="1214422"/>
            <a:ext cx="6000792" cy="3571900"/>
          </a:xfrm>
        </p:spPr>
        <p:txBody>
          <a:bodyPr>
            <a:normAutofit/>
          </a:bodyPr>
          <a:lstStyle/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	В январе 1942 года стихотворение «Жди меня» опубликовала газета «Правда». </a:t>
            </a:r>
            <a:br>
              <a:rPr lang="ru-RU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	Это стихотворение со страниц газеты потрясло всю Россию. Оно звучало как заклинание, сотни раз перепечатывалось во фронтовых и армейских газетах, выпускалось как листовка, постоянно читалось по радио и с эстрады. Его переписывали друг у друга, хранили, как самую дорогую реликвию.</a:t>
            </a: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571472" y="4929198"/>
            <a:ext cx="8143932" cy="500066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Стихотворение «Жди меня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82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569" y="404664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 </a:t>
            </a:r>
            <a:r>
              <a:rPr lang="ru-RU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Черновская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75856" y="6237312"/>
            <a:ext cx="4622304" cy="45719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23928" y="1556792"/>
            <a:ext cx="4824536" cy="345638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 выдающийся  деятель  литературы.  Известна  многими  стихотворениями  о  детях  в  годы  войны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«Стихи  о  почтальонке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/>
          </a:p>
        </p:txBody>
      </p:sp>
      <p:pic>
        <p:nvPicPr>
          <p:cNvPr id="8194" name="Picture 2" descr="C:\Users\school\Desktop\кардаш\9 мая\конкурс чтецов\черновская татья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2952328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1213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 descr="C:\Users\school\Desktop\кардаш\9 мая\конкурс чтецов\стих о почт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2493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142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school\Desktop\кардаш\9 мая\конкурс чтецов\пчт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9694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605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school\Desktop\кардаш\9 мая\конкурс чтецов\почт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8280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school\Desktop\кардаш\9 мая\конкурс чтецов\пчт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350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548680"/>
            <a:ext cx="45885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Цели конкурса: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85861"/>
            <a:ext cx="8286808" cy="7817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 познакомить обучающихся с поэзией, посвящённой Великой Отечественной войне;</a:t>
            </a:r>
          </a:p>
          <a:p>
            <a:pPr marL="342900" lvl="0" indent="-3429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пробудить чувство гордости за свою Родину и людей, которые спасли страну</a:t>
            </a: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                   </a:t>
            </a:r>
          </a:p>
          <a:p>
            <a:pPr marL="342900" indent="-342900"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Задачи конкурса: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выразительно, эмоционально прочитать поэтическое произведение;</a:t>
            </a:r>
          </a:p>
          <a:p>
            <a:pPr marL="342900" lvl="0" indent="-34290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показать значимость поэтического слова</a:t>
            </a:r>
          </a:p>
          <a:p>
            <a:pPr marL="342900" lvl="0" indent="-342900">
              <a:buFontTx/>
              <a:buChar char="-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school\Desktop\кардаш\9 мая\конкурс чтецов\почт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85866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school\Desktop\кардаш\9 мая\конкурс чтецов\почт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4539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7056784" cy="566738"/>
          </a:xfrm>
        </p:spPr>
        <p:txBody>
          <a:bodyPr>
            <a:noAutofit/>
          </a:bodyPr>
          <a:lstStyle/>
          <a:p>
            <a:r>
              <a:rPr lang="ru-RU" sz="3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Светлана  Александровна </a:t>
            </a:r>
            <a:r>
              <a:rPr lang="ru-RU" sz="32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Маравина</a:t>
            </a:r>
            <a:endParaRPr lang="ru-RU" sz="32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788024" y="5949280"/>
            <a:ext cx="4046239" cy="144016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6372200" y="5517232"/>
            <a:ext cx="906488" cy="36004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 descr="C:\Users\school\Desktop\кардаш\9 мая\марави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70" y="1268760"/>
            <a:ext cx="4248472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32040" y="1412776"/>
            <a:ext cx="3600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Родилась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1963  году  в  Восточном  Казахстане.  В  1997  году  вместе  с  семьёй  переехала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п.Новорощинский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Стихи  начала  писать,  перешагнув  40-летний  юбилей,  и  уже  не  раз  представляла  их  на  суд  читателей  районной  газеты  «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Коченевские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вести».</a:t>
            </a:r>
          </a:p>
        </p:txBody>
      </p:sp>
    </p:spTree>
    <p:extLst>
      <p:ext uri="{BB962C8B-B14F-4D97-AF65-F5344CB8AC3E}">
        <p14:creationId xmlns:p14="http://schemas.microsoft.com/office/powerpoint/2010/main" val="412447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332656"/>
            <a:ext cx="6984776" cy="566738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Коротков  Степан  Дмитриевич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1340768"/>
            <a:ext cx="5486400" cy="4114800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16016" y="1124744"/>
            <a:ext cx="3744416" cy="5047456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/>
              <a:t>Степан  Дмитриевич погиб,  освобождая Венгрию. Его  отец -Коротков  Дмитрий  Федорович  погиб,  освобождая  Польшу.</a:t>
            </a:r>
          </a:p>
          <a:p>
            <a:pPr algn="just"/>
            <a:endParaRPr lang="ru-RU" sz="2400" b="1" dirty="0"/>
          </a:p>
          <a:p>
            <a:pPr algn="just"/>
            <a:endParaRPr lang="ru-RU" sz="2400" b="1" dirty="0" smtClean="0"/>
          </a:p>
          <a:p>
            <a:pPr algn="just"/>
            <a:r>
              <a:rPr lang="ru-RU" sz="2800" b="1" dirty="0" smtClean="0"/>
              <a:t>Стихотворение  «</a:t>
            </a:r>
            <a:r>
              <a:rPr lang="ru-RU" sz="2800" b="1" dirty="0"/>
              <a:t>В</a:t>
            </a:r>
            <a:r>
              <a:rPr lang="ru-RU" sz="2800" b="1" dirty="0" smtClean="0"/>
              <a:t>осемнадцатилетний  солдат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pic>
        <p:nvPicPr>
          <p:cNvPr id="15362" name="Picture 2" descr="C:\Users\school\Desktop\кардаш\9 мая\коротко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64" y="1124744"/>
            <a:ext cx="445405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545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8\Desktop\0_273ce_c75d98d9_L.gif"/>
          <p:cNvPicPr>
            <a:picLocks noChangeAspect="1" noChangeArrowheads="1" noCrop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4786314" y="3428976"/>
            <a:ext cx="4071934" cy="3429024"/>
          </a:xfrm>
          <a:prstGeom prst="ellipse">
            <a:avLst/>
          </a:prstGeom>
          <a:noFill/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9144000" cy="928694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7030A0"/>
                </a:solidFill>
              </a:rPr>
              <a:t>Михаил  </a:t>
            </a:r>
            <a:r>
              <a:rPr lang="ru-RU" sz="6000" dirty="0" err="1" smtClean="0">
                <a:solidFill>
                  <a:srgbClr val="7030A0"/>
                </a:solidFill>
              </a:rPr>
              <a:t>Кульчицкий</a:t>
            </a:r>
            <a:endParaRPr lang="ru-RU" sz="60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2066" y="1142984"/>
            <a:ext cx="3571900" cy="571504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1919  —  1943</a:t>
            </a:r>
            <a:endParaRPr lang="ru-RU" sz="4000" b="1" dirty="0"/>
          </a:p>
        </p:txBody>
      </p:sp>
      <p:pic>
        <p:nvPicPr>
          <p:cNvPr id="11266" name="Picture 2" descr="D:\с рабочего стола\Рабочий стол\михаил кульчицкий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3" t="1387" r="5000" b="4297"/>
          <a:stretch>
            <a:fillRect/>
          </a:stretch>
        </p:blipFill>
        <p:spPr bwMode="auto">
          <a:xfrm>
            <a:off x="323528" y="1428735"/>
            <a:ext cx="3744416" cy="4088497"/>
          </a:xfrm>
          <a:prstGeom prst="rect">
            <a:avLst/>
          </a:prstGeom>
          <a:noFill/>
        </p:spPr>
      </p:pic>
      <p:pic>
        <p:nvPicPr>
          <p:cNvPr id="7" name="Picture 2" descr="C:\Users\18\Desktop\0_273ce_c75d98d9_L.gif"/>
          <p:cNvPicPr>
            <a:picLocks noChangeAspect="1" noChangeArrowheads="1" noCrop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 rot="189691">
            <a:off x="6410957" y="1484354"/>
            <a:ext cx="2143108" cy="4572032"/>
          </a:xfrm>
          <a:prstGeom prst="ellipse">
            <a:avLst/>
          </a:prstGeom>
          <a:noFill/>
          <a:effectLst>
            <a:softEdge rad="317500"/>
          </a:effectLst>
        </p:spPr>
      </p:pic>
      <p:pic>
        <p:nvPicPr>
          <p:cNvPr id="8" name="Picture 2" descr="C:\Users\18\Desktop\0_273ce_c75d98d9_L.gif"/>
          <p:cNvPicPr>
            <a:picLocks noChangeAspect="1" noChangeArrowheads="1" noCrop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 rot="21206853">
            <a:off x="5397135" y="1683033"/>
            <a:ext cx="2214545" cy="4572032"/>
          </a:xfrm>
          <a:prstGeom prst="ellipse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067944" y="1602151"/>
            <a:ext cx="46419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Т</a:t>
            </a:r>
            <a:r>
              <a:rPr lang="ru-RU" b="1" dirty="0" smtClean="0"/>
              <a:t>алантливый </a:t>
            </a:r>
            <a:r>
              <a:rPr lang="ru-RU" b="1" dirty="0"/>
              <a:t>поэт, студент Литературного </a:t>
            </a:r>
            <a:r>
              <a:rPr lang="ru-RU" b="1" dirty="0" smtClean="0"/>
              <a:t>института. В </a:t>
            </a:r>
            <a:r>
              <a:rPr lang="ru-RU" b="1" dirty="0"/>
              <a:t>армии</a:t>
            </a:r>
            <a:r>
              <a:rPr lang="ru-RU" b="1" dirty="0" smtClean="0"/>
              <a:t> с  первых </a:t>
            </a:r>
            <a:r>
              <a:rPr lang="ru-RU" b="1" dirty="0"/>
              <a:t>дней Великой Отечественной </a:t>
            </a:r>
            <a:r>
              <a:rPr lang="ru-RU" b="1" dirty="0" smtClean="0"/>
              <a:t>войны. </a:t>
            </a:r>
            <a:r>
              <a:rPr lang="ru-RU" b="1" dirty="0"/>
              <a:t>В декабре 1942 года </a:t>
            </a:r>
            <a:r>
              <a:rPr lang="ru-RU" b="1" dirty="0" smtClean="0"/>
              <a:t> </a:t>
            </a:r>
            <a:r>
              <a:rPr lang="ru-RU" b="1" dirty="0"/>
              <a:t>окончил пулеметно-минометное училище и в звании младшего лейтенанта отбыл на фронт. </a:t>
            </a:r>
            <a:r>
              <a:rPr lang="ru-RU" b="1" dirty="0" smtClean="0"/>
              <a:t>Погиб</a:t>
            </a:r>
            <a:r>
              <a:rPr lang="ru-RU" b="1" dirty="0"/>
              <a:t> под стенами Сталинграда в январе 1943 </a:t>
            </a:r>
            <a:r>
              <a:rPr lang="ru-RU" b="1" dirty="0" smtClean="0"/>
              <a:t>года.</a:t>
            </a:r>
            <a:endParaRPr lang="ru-RU" b="1" dirty="0"/>
          </a:p>
          <a:p>
            <a:pPr algn="just"/>
            <a:r>
              <a:rPr lang="ru-RU" b="1" dirty="0"/>
              <a:t>Многие стихотворения, созданные </a:t>
            </a:r>
            <a:r>
              <a:rPr lang="ru-RU" b="1" dirty="0" err="1"/>
              <a:t>Кульчицким</a:t>
            </a:r>
            <a:r>
              <a:rPr lang="ru-RU" b="1" dirty="0"/>
              <a:t> в армии, о которых он упоминает в письмах, не </a:t>
            </a:r>
            <a:r>
              <a:rPr lang="ru-RU" b="1" dirty="0" smtClean="0"/>
              <a:t>сохранились.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4782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8\Desktop\946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3528" y="980728"/>
            <a:ext cx="8715437" cy="5877272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913" y="188640"/>
            <a:ext cx="8643998" cy="676260"/>
          </a:xfrm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contourW="12700" prstMaterial="softEdge">
            <a:bevelT w="190500" h="120650"/>
            <a:contourClr>
              <a:srgbClr val="FFFF99"/>
            </a:contourClr>
          </a:sp3d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/>
          <a:p>
            <a:pPr algn="ctr"/>
            <a:r>
              <a:rPr lang="ru-RU" sz="4000" cap="none" dirty="0" smtClean="0"/>
              <a:t>ГОДЫ,  ОПАЛЁННЫЕ  ВОЙНОЙ</a:t>
            </a:r>
            <a:endParaRPr lang="ru-RU" sz="4000" cap="none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21092873">
            <a:off x="1478026" y="1816619"/>
            <a:ext cx="3536488" cy="3101473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tx1"/>
                </a:solidFill>
              </a:rPr>
              <a:t>Михаил </a:t>
            </a:r>
            <a:r>
              <a:rPr lang="ru-RU" sz="2400" i="1" dirty="0" err="1" smtClean="0">
                <a:solidFill>
                  <a:schemeClr val="tx1"/>
                </a:solidFill>
              </a:rPr>
              <a:t>Кульчицкий</a:t>
            </a:r>
            <a:r>
              <a:rPr lang="ru-RU" sz="2400" i="1" dirty="0" smtClean="0">
                <a:solidFill>
                  <a:schemeClr val="tx1"/>
                </a:solidFill>
              </a:rPr>
              <a:t> </a:t>
            </a:r>
          </a:p>
          <a:p>
            <a:endParaRPr lang="ru-RU" sz="2400" b="1" dirty="0" smtClean="0">
              <a:solidFill>
                <a:schemeClr val="tx1"/>
              </a:solidFill>
              <a:latin typeface="+mj-lt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+mj-lt"/>
              </a:rPr>
              <a:t>«Мечтатель, фантазер, лентяй-завистник!..»</a:t>
            </a:r>
          </a:p>
          <a:p>
            <a:endParaRPr lang="ru-RU" sz="2400" b="1" dirty="0">
              <a:latin typeface="+mj-lt"/>
            </a:endParaRPr>
          </a:p>
          <a:p>
            <a:endParaRPr lang="ru-RU" sz="2400" b="1" dirty="0" smtClean="0">
              <a:latin typeface="+mj-lt"/>
            </a:endParaRPr>
          </a:p>
          <a:p>
            <a:endParaRPr lang="ru-RU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7639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64069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2493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5635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548680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Твардовский Александр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Трифонович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055" y="1308115"/>
            <a:ext cx="828680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643174" y="1314478"/>
            <a:ext cx="5601234" cy="1754482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В 1941-1942 годах Александр </a:t>
            </a:r>
            <a:r>
              <a:rPr lang="ru-RU" sz="2400" b="0" dirty="0" err="1" smtClean="0">
                <a:latin typeface="Times New Roman" pitchFamily="18" charset="0"/>
                <a:cs typeface="Times New Roman" pitchFamily="18" charset="0"/>
              </a:rPr>
              <a:t>Трифонович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 Твардовский работал в Воронеже в редакции газеты Юго-Западного фронта «Красная Армия».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323528" y="4214818"/>
            <a:ext cx="3096344" cy="2643182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трывок  «Переправа»  из  поэмы «Василий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Тёркин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428736"/>
            <a:ext cx="221457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996952"/>
            <a:ext cx="5366970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548680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Друнина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Юлия Владимировна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85861"/>
            <a:ext cx="828680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786050" y="1428736"/>
            <a:ext cx="5929354" cy="3357586"/>
          </a:xfrm>
        </p:spPr>
        <p:txBody>
          <a:bodyPr>
            <a:normAutofit fontScale="90000"/>
          </a:bodyPr>
          <a:lstStyle/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0" dirty="0" smtClean="0"/>
              <a:t> 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 Никогда, ни в какие времена, не было войны, когда бы женщины играли роль столь огромную, как во время Великой Отечественной.</a:t>
            </a:r>
            <a:br>
              <a:rPr lang="ru-RU" sz="24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	Поэтесса Юлия </a:t>
            </a:r>
            <a:r>
              <a:rPr lang="ru-RU" sz="2400" b="0" dirty="0" err="1" smtClean="0">
                <a:latin typeface="Times New Roman" pitchFamily="18" charset="0"/>
                <a:cs typeface="Times New Roman" pitchFamily="18" charset="0"/>
              </a:rPr>
              <a:t>Друнина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 прошла санитаркой всю войну. 17-летней выпускницей одной из московских школ, она, как и многие ее сверстники, в 1941 году добровольно ушла на фронт бойцом санитарного взвода.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571472" y="4929198"/>
            <a:ext cx="8143932" cy="500066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Стихотворение «Зинка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357298"/>
            <a:ext cx="2285987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548680"/>
            <a:ext cx="6215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Критерии оценки выступления: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85861"/>
            <a:ext cx="8286808" cy="7325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 algn="just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выбор текста произведения;</a:t>
            </a:r>
          </a:p>
          <a:p>
            <a:pPr marL="342900" lvl="0" indent="-342900" algn="just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грамотная речь;</a:t>
            </a:r>
          </a:p>
          <a:p>
            <a:pPr marL="342900" lvl="0" indent="-342900" algn="just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глубина проникновения в образную систему и </a:t>
            </a:r>
          </a:p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смысловую структуру текста;</a:t>
            </a:r>
          </a:p>
          <a:p>
            <a:pPr marL="342900" lvl="0" indent="-342900" algn="just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артистизм исполнения</a:t>
            </a:r>
          </a:p>
          <a:p>
            <a:pPr marL="342900" lvl="0" indent="-342900" algn="just"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Оценка выступления участника осуществляется</a:t>
            </a:r>
          </a:p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по 10-балльной шкале</a:t>
            </a:r>
          </a:p>
          <a:p>
            <a:pPr marL="342900" lvl="0" indent="-34290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48680"/>
            <a:ext cx="8286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Анна  Андреевна  Ахматова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0034" y="1328990"/>
            <a:ext cx="828680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932040" y="1412776"/>
            <a:ext cx="3528392" cy="2016224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 годы Великой Отечественной войны творила  в осаждённом Ленинграде. 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643438" y="4005064"/>
            <a:ext cx="4214842" cy="2376264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Стихотворение «Мужество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77" y="1285861"/>
            <a:ext cx="4337161" cy="415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school\Desktop\кардаш\9 мая\муж ахма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25619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548680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Анатолий Владимирович Молчанов </a:t>
            </a:r>
            <a:endParaRPr lang="ru-RU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85861"/>
            <a:ext cx="828680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43438" y="1285861"/>
            <a:ext cx="4071965" cy="495145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Когда </a:t>
            </a:r>
            <a:r>
              <a:rPr lang="ru-RU" sz="2800" dirty="0"/>
              <a:t>ему исполнилось 9 лет началась блокада Ленинграда</a:t>
            </a:r>
            <a:r>
              <a:rPr lang="ru-RU" sz="2800" dirty="0" smtClean="0"/>
              <a:t>.</a:t>
            </a:r>
            <a:r>
              <a:rPr lang="ru-RU" sz="2800" dirty="0"/>
              <a:t> Как и многие другие школьники он помогал тушить пожары и </a:t>
            </a:r>
            <a:r>
              <a:rPr lang="ru-RU" sz="2800" dirty="0" smtClean="0"/>
              <a:t>фугасы, </a:t>
            </a:r>
            <a:r>
              <a:rPr lang="ru-RU" sz="2800" dirty="0"/>
              <a:t>в </a:t>
            </a:r>
            <a:r>
              <a:rPr lang="ru-RU" sz="2800" dirty="0" smtClean="0"/>
              <a:t>1943</a:t>
            </a:r>
            <a:r>
              <a:rPr lang="ru-RU" sz="2800" dirty="0"/>
              <a:t> при оказании помощи в поимке вражеских разведчиков был ранен. </a:t>
            </a:r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4714876" y="4149080"/>
            <a:ext cx="4071966" cy="2445373"/>
          </a:xfrm>
        </p:spPr>
        <p:txBody>
          <a:bodyPr>
            <a:noAutofit/>
          </a:bodyPr>
          <a:lstStyle/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Users\school\Desktop\кардаш\9 мая\молчано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285861"/>
            <a:ext cx="4176464" cy="5308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50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7416824" cy="57606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 станции  </a:t>
            </a:r>
            <a:r>
              <a:rPr lang="ru-RU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Лычково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661248"/>
            <a:ext cx="8496944" cy="792088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Стихотворение «Памяти  ленинградских  детей,  погибших  на  станции 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Лычково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/>
          </a:p>
        </p:txBody>
      </p:sp>
      <p:pic>
        <p:nvPicPr>
          <p:cNvPr id="25602" name="Picture 2" descr="C:\Users\school\Desktop\кардаш\9 мая\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64096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1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school\Desktop\кардаш\9 мая\lychko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40959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13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school\Desktop\кардаш\9 мая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704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548680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Булат Шалвович Окуджава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85861"/>
            <a:ext cx="828680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91010" y="5805264"/>
            <a:ext cx="7704856" cy="72008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стихотворение  «Перед  атакой»  читает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Бодикова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Людмила</a:t>
            </a:r>
            <a:endParaRPr lang="ru-RU" sz="20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Стихотворение «До свидания, мальчики» читает Иванова Софья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://book-hall.ru/files/okudzshava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357297"/>
            <a:ext cx="2357454" cy="3143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C:\Users\school\Desktop\кардаш\9 мая\гудзенк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5352" y="460978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Михаил Аркадьевич Светлов</a:t>
            </a:r>
            <a:r>
              <a:rPr lang="ru-RU" sz="3200" dirty="0">
                <a:solidFill>
                  <a:srgbClr val="FF0000"/>
                </a:solidFill>
              </a:rPr>
              <a:t> </a:t>
            </a:r>
            <a:endParaRPr lang="ru-RU" sz="32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95536" y="5661248"/>
            <a:ext cx="8319868" cy="92779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 «Итальянец» 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268761"/>
            <a:ext cx="4040188" cy="42484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355977" y="1196753"/>
            <a:ext cx="4330824" cy="42484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1941 до 1945 года — военный корреспондент газеты «Красная Звезда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боевую работу в годы Великой Отечественной войны Михаил Аркадьевич Светлов был награждён двумя орденами Красной Звезды, медалями.</a:t>
            </a:r>
          </a:p>
          <a:p>
            <a:pPr marL="0" indent="0"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9698" name="Picture 2" descr="C:\Users\school\Desktop\кардаш\9 мая\итальянецjp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79500"/>
            <a:ext cx="3441700" cy="469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C:\Users\school\Desktop\кардаш\9 мая\италь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1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4799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18\Desktop\вавп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1500174"/>
            <a:ext cx="1534212" cy="13843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357166"/>
            <a:ext cx="7293242" cy="928694"/>
          </a:xfrm>
        </p:spPr>
        <p:txBody>
          <a:bodyPr>
            <a:noAutofit/>
          </a:bodyPr>
          <a:lstStyle/>
          <a:p>
            <a:r>
              <a:rPr lang="ru-RU" sz="6600" dirty="0" err="1" smtClean="0">
                <a:solidFill>
                  <a:srgbClr val="7030A0"/>
                </a:solidFill>
              </a:rPr>
              <a:t>Муса</a:t>
            </a:r>
            <a:r>
              <a:rPr lang="ru-RU" sz="6600" dirty="0" smtClean="0">
                <a:solidFill>
                  <a:srgbClr val="7030A0"/>
                </a:solidFill>
              </a:rPr>
              <a:t> </a:t>
            </a:r>
            <a:r>
              <a:rPr lang="ru-RU" sz="6600" dirty="0" err="1" smtClean="0">
                <a:solidFill>
                  <a:srgbClr val="7030A0"/>
                </a:solidFill>
              </a:rPr>
              <a:t>Джалиль</a:t>
            </a:r>
            <a:endParaRPr lang="ru-RU" sz="66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6" descr="C:\Users\18\Desktop\0_273d0_4ce990b6_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36451" y="3571876"/>
            <a:ext cx="2607549" cy="3286124"/>
          </a:xfrm>
          <a:prstGeom prst="ellipse">
            <a:avLst/>
          </a:prstGeom>
          <a:noFill/>
          <a:effectLst>
            <a:softEdge rad="317500"/>
          </a:effectLst>
        </p:spPr>
      </p:pic>
      <p:pic>
        <p:nvPicPr>
          <p:cNvPr id="6146" name="Picture 2" descr="D:\с рабочего стола\Рабочий стол\джалиль 4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4572008"/>
            <a:ext cx="1399225" cy="1857378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6147" name="Picture 3" descr="D:\с рабочего стола\Рабочий стол\джалиль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902585"/>
            <a:ext cx="3357586" cy="4557924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6150" name="Picture 6" descr="D:\с рабочего стола\Рабочий стол\муса джалиль 2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00958" y="142852"/>
            <a:ext cx="1447826" cy="1921893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5" name="Picture 2" descr="C:\Users\18\Desktop\4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790401">
            <a:off x="4326324" y="1675424"/>
            <a:ext cx="1785083" cy="2391665"/>
          </a:xfrm>
          <a:prstGeom prst="rect">
            <a:avLst/>
          </a:prstGeom>
          <a:noFill/>
        </p:spPr>
      </p:pic>
      <p:pic>
        <p:nvPicPr>
          <p:cNvPr id="7" name="Picture 4" descr="C:\Users\18\Desktop\3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928671">
            <a:off x="6092692" y="2649984"/>
            <a:ext cx="1238250" cy="85725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928662" y="1142984"/>
            <a:ext cx="32861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1906-1944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77253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285861"/>
            <a:ext cx="8286808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Конкурс чтецов  посвящается всем тем, кто пережил </a:t>
            </a:r>
          </a:p>
          <a:p>
            <a:pPr marL="342900" lvl="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дни Великой Отечественной войны, кто помнит о ней. </a:t>
            </a:r>
          </a:p>
          <a:p>
            <a:pPr marL="342900" lvl="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	</a:t>
            </a:r>
          </a:p>
          <a:p>
            <a:pPr marL="342900" lvl="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Сегодня мы послушаем стихотворения о войне и </a:t>
            </a:r>
          </a:p>
          <a:p>
            <a:pPr marL="342900" lvl="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вспомним поэтов, которые писали о тех трагических </a:t>
            </a:r>
          </a:p>
          <a:p>
            <a:pPr marL="342900" lvl="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днях.</a:t>
            </a: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3749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548680"/>
            <a:ext cx="8286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3200" b="1" dirty="0">
                <a:solidFill>
                  <a:schemeClr val="accent6">
                    <a:lumMod val="75000"/>
                  </a:schemeClr>
                </a:solidFill>
              </a:rPr>
              <a:t>Александр Евгеньевич </a:t>
            </a:r>
            <a:r>
              <a:rPr lang="ru-RU" sz="3200" b="1" dirty="0" err="1">
                <a:solidFill>
                  <a:schemeClr val="accent6">
                    <a:lumMod val="75000"/>
                  </a:schemeClr>
                </a:solidFill>
              </a:rPr>
              <a:t>Гаврюшкин</a:t>
            </a:r>
            <a:endParaRPr lang="ru-RU" sz="3200" b="1" dirty="0" smtClean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85861"/>
            <a:ext cx="828680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91880" y="1428736"/>
            <a:ext cx="5223524" cy="3357586"/>
          </a:xfrm>
        </p:spPr>
        <p:txBody>
          <a:bodyPr>
            <a:normAutofit fontScale="90000"/>
          </a:bodyPr>
          <a:lstStyle/>
          <a:p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	 </a:t>
            </a:r>
            <a:br>
              <a:rPr lang="ru-RU" sz="24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itchFamily="18" charset="0"/>
              </a:rPr>
              <a:t>Родился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1949 года в поселке городского типа Ново - Белокурихе, Алтайского края, стал военным врачом и окончил службу в 2000-ом году в звании полковника медицинской службы, отслужив к этому времени в Советской, а затем Российской Армии 34 календарных года</a:t>
            </a:r>
            <a:r>
              <a:rPr lang="ru-RU" dirty="0"/>
              <a:t>. 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571472" y="5445224"/>
            <a:ext cx="8215370" cy="100811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400" b="1" dirty="0" smtClean="0"/>
              <a:t>«</a:t>
            </a:r>
            <a:r>
              <a:rPr lang="ru-RU" sz="2400" b="1" dirty="0"/>
              <a:t>За рекой на пригорке дуб могучий стоит</a:t>
            </a:r>
            <a:r>
              <a:rPr lang="ru-RU" sz="2400" b="1" dirty="0" smtClean="0"/>
              <a:t>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Users\school\Desktop\кардаш\9 мая\конкурс чтецов\гаврюшки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280719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school\Desktop\кардаш\9 мая\полин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1760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832648"/>
            <a:ext cx="8424936" cy="76470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«Памятник»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читает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842" name="Picture 2" descr="C:\Users\school\Desktop\кардаш\9 мая\конкурс чтецов\рубле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08" y="0"/>
            <a:ext cx="892899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5968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Users\school\Desktop\кардаш\9 мая\они защищали родину\памятник русскому солдату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83675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C:\Users\school\Desktop\кардаш\9 мая\они защищали родину\памятн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0089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3527" y="260648"/>
            <a:ext cx="8640961" cy="55446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67544" y="5805264"/>
            <a:ext cx="8496944" cy="750093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Петра  Давыдова  «Начало  мая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23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5661248"/>
            <a:ext cx="8424935" cy="100811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 Андрея  Усачёва  «Что  такое  День  Победы»  читает  Фетисова  Ольга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school\Desktop\кардаш\9 мая\C--9_UUXUAA9HD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431" y="188640"/>
            <a:ext cx="8640959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8099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object 2"/>
          <p:cNvSpPr/>
          <p:nvPr/>
        </p:nvSpPr>
        <p:spPr>
          <a:xfrm>
            <a:off x="0" y="63"/>
            <a:ext cx="9144000" cy="685793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953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715000"/>
            <a:ext cx="8280920" cy="882352"/>
          </a:xfrm>
        </p:spPr>
        <p:txBody>
          <a:bodyPr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Ольги  Масловой  «Героям  Победы,  спасибо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38914" name="Picture 2" descr="C:\Users\school\Desktop\кардаш\9 мая\масл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545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545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285861"/>
            <a:ext cx="828680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  <p:pic>
        <p:nvPicPr>
          <p:cNvPr id="4" name="Picture 18" descr="1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142984"/>
            <a:ext cx="835824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5949280"/>
            <a:ext cx="8280920" cy="648072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Наталья 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Найдёнова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«Пусть  будет  мир!»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читает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38" name="Picture 2" descr="C:\Users\school\Desktop\кардаш\9 мая\наталья найден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865783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877272"/>
            <a:ext cx="8568952" cy="710754"/>
          </a:xfrm>
        </p:spPr>
        <p:txBody>
          <a:bodyPr>
            <a:noAutofit/>
          </a:bodyPr>
          <a:lstStyle/>
          <a:p>
            <a:pPr algn="just" fontAlgn="base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Михаила 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Владимова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«Пусть  дети  не  знают  войны»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 descr="C:\Users\school\Desktop\кардаш\9 мая\пусть дети не знают войны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41881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C:\Users\school\Desktop\кардаш\9 мая\конкурс чтецов\пусть дети не знают войны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90859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776864" cy="922114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Георгиевская ленточка</a:t>
            </a:r>
            <a:endParaRPr lang="ru-RU" sz="4800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600200"/>
            <a:ext cx="5900886" cy="47091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200800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880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034" y="1285861"/>
            <a:ext cx="828680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928926" y="1428736"/>
            <a:ext cx="5786478" cy="3357586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	 </a:t>
            </a:r>
            <a:br>
              <a:rPr lang="ru-RU" sz="24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357158" y="4929198"/>
            <a:ext cx="8643998" cy="500066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Стихотворение «Журавли» читает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Герасенко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Ирина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Лилия Марселовна\Desktop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214422"/>
            <a:ext cx="800105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130425"/>
            <a:ext cx="7858180" cy="147002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Конкурс чтецов, посвящённый</a:t>
            </a:r>
            <a:r>
              <a:rPr lang="ru-RU" sz="36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75-й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годовщине Победы </a:t>
            </a:r>
            <a:b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Великой Отечественной войне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59.radikal.ru/i163/1106/b6/540c47a4d9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64096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Брестская крепость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6362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548680"/>
            <a:ext cx="71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3200" dirty="0">
                <a:solidFill>
                  <a:srgbClr val="FF0000"/>
                </a:solidFill>
              </a:rPr>
              <a:t>Роберт </a:t>
            </a:r>
            <a:r>
              <a:rPr lang="ru-RU" sz="3200" dirty="0" smtClean="0">
                <a:solidFill>
                  <a:srgbClr val="FF0000"/>
                </a:solidFill>
              </a:rPr>
              <a:t>  Иванович  Рождественский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85861"/>
            <a:ext cx="828680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lvl="0" indent="-342900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lvl="0" indent="-342900"/>
            <a:endParaRPr lang="ru-RU" dirty="0" smtClean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63888" y="1214422"/>
            <a:ext cx="5151516" cy="3571900"/>
          </a:xfrm>
        </p:spPr>
        <p:txBody>
          <a:bodyPr>
            <a:normAutofit/>
          </a:bodyPr>
          <a:lstStyle/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b="0" dirty="0"/>
              <a:t>Родился 20 июня 1932 года в с. Косиха Западно-Сибирского края (ныне — Алтайский край) — умер 19 августа 1994 года в Москве. Советский поэт, переводчик. С началом войны мать была призвана на фронт. С уходом матери на войну Роберт остаётся с бабушкой до 1944 года. Потом мать забрала сына к себе, оформив его как сына полка. </a:t>
            </a:r>
            <a:br>
              <a:rPr lang="ru-RU" b="0" dirty="0"/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3491880" y="4653136"/>
            <a:ext cx="5223524" cy="1296144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«Баллада  о  маленьком  человеке»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school\Desktop\кардаш\9 мая\рожд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285861"/>
            <a:ext cx="2809875" cy="440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school\Desktop\кардаш\9 мая\маленький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98" y="188640"/>
            <a:ext cx="862129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633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chool\Desktop\кардаш\9 мая\маленький челове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9"/>
            <a:ext cx="871296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5949281"/>
            <a:ext cx="8712968" cy="648071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</a:rPr>
              <a:t>Памятник  Маленькому  человеку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92632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1253</TotalTime>
  <Words>506</Words>
  <Application>Microsoft Office PowerPoint</Application>
  <PresentationFormat>Экран (4:3)</PresentationFormat>
  <Paragraphs>205</Paragraphs>
  <Slides>55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Муниципальное казённое общеобразовательное учреждение  Овчинниковская  средняя общеобразовательная школа    Конкурс чтецов, посвящённый 75-й годовщине Победы  в Великой Отечественной войне</vt:lpstr>
      <vt:lpstr>Презентация PowerPoint</vt:lpstr>
      <vt:lpstr>Презентация PowerPoint</vt:lpstr>
      <vt:lpstr>Презентация PowerPoint</vt:lpstr>
      <vt:lpstr>Презентация PowerPoint</vt:lpstr>
      <vt:lpstr>Брестская крепость</vt:lpstr>
      <vt:lpstr> Родился 20 июня 1932 года в с. Косиха Западно-Сибирского края (ныне — Алтайский край) — умер 19 августа 1994 года в Москве. Советский поэт, переводчик. С началом войны мать была призвана на фронт. С уходом матери на войну Роберт остаётся с бабушкой до 1944 года. Потом мать забрала сына к себе, оформив его как сына полка.   </vt:lpstr>
      <vt:lpstr>Презентация PowerPoint</vt:lpstr>
      <vt:lpstr>Памятник  Маленькому  человеку</vt:lpstr>
      <vt:lpstr> Учился в институте философии, литературы и истории. Прервав образование, ушёл на войну, был путемётчиком. Стихи писал с детства.     </vt:lpstr>
      <vt:lpstr>Презентация PowerPoint</vt:lpstr>
      <vt:lpstr>Презентация PowerPoint</vt:lpstr>
      <vt:lpstr>Презентация PowerPoint</vt:lpstr>
      <vt:lpstr> В январе 1942 года стихотворение «Жди меня» опубликовала газета «Правда».   Это стихотворение со страниц газеты потрясло всю Россию. Оно звучало как заклинание, сотни раз перепечатывалось во фронтовых и армейских газетах, выпускалось как листовка, постоянно читалось по радио и с эстрады. Его переписывали друг у друга, хранили, как самую дорогую реликвию.  </vt:lpstr>
      <vt:lpstr>Татьяна  Черновская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Светлана  Александровна Маравина</vt:lpstr>
      <vt:lpstr>Коротков  Степан  Дмитриевич</vt:lpstr>
      <vt:lpstr>Михаил  Кульчицкий</vt:lpstr>
      <vt:lpstr>ГОДЫ,  ОПАЛЁННЫЕ  ВОЙНОЙ</vt:lpstr>
      <vt:lpstr>Презентация PowerPoint</vt:lpstr>
      <vt:lpstr>Презентация PowerPoint</vt:lpstr>
      <vt:lpstr>В 1941-1942 годах Александр Трифонович Твардовский работал в Воронеже в редакции газеты Юго-Западного фронта «Красная Армия».</vt:lpstr>
      <vt:lpstr>   Никогда, ни в какие времена, не было войны, когда бы женщины играли роль столь огромную, как во время Великой Отечественной.  Поэтесса Юлия Друнина прошла санитаркой всю войну. 17-летней выпускницей одной из московских школ, она, как и многие ее сверстники, в 1941 году добровольно ушла на фронт бойцом санитарного взвода. </vt:lpstr>
      <vt:lpstr>В годы Великой Отечественной войны творила  в осаждённом Ленинграде. </vt:lpstr>
      <vt:lpstr>Презентация PowerPoint</vt:lpstr>
      <vt:lpstr>Когда ему исполнилось 9 лет началась блокада Ленинграда. Как и многие другие школьники он помогал тушить пожары и фугасы, в 1943 при оказании помощи в поимке вражеских разведчиков был ранен.  </vt:lpstr>
      <vt:lpstr>Памятник  на  станции  Лычково</vt:lpstr>
      <vt:lpstr>Презентация PowerPoint</vt:lpstr>
      <vt:lpstr>Презентация PowerPoint</vt:lpstr>
      <vt:lpstr>стихотворение  «Перед  атакой»  читает Бодикова  Людмила</vt:lpstr>
      <vt:lpstr>    </vt:lpstr>
      <vt:lpstr>Презентация PowerPoint</vt:lpstr>
      <vt:lpstr>Муса Джалиль</vt:lpstr>
      <vt:lpstr>Презентация PowerPoint</vt:lpstr>
      <vt:lpstr>     Родился 17 апреля 1949 года в поселке городского типа Ново - Белокурихе, Алтайского края, стал военным врачом и окончил службу в 2000-ом году в звании полковника медицинской службы, отслужив к этому времени в Советской, а затем Российской Армии 34 календарных года.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Стихотворение  Андрея  Усачёва  «Что  такое  День  Победы»  читает  Фетисова  Ольга  </vt:lpstr>
      <vt:lpstr>Презентация PowerPoint</vt:lpstr>
      <vt:lpstr>Презентация PowerPoint</vt:lpstr>
      <vt:lpstr>Презентация PowerPoint</vt:lpstr>
      <vt:lpstr>    стихотворение Михаила  Владимова  «Пусть  дети  не  знают  войны»</vt:lpstr>
      <vt:lpstr>Презентация PowerPoint</vt:lpstr>
      <vt:lpstr>Георгиевская ленточка</vt:lpstr>
      <vt:lpstr>    </vt:lpstr>
      <vt:lpstr>Конкурс чтецов, посвящённый 75-й годовщине Победы  в Великой Отечественной войне</vt:lpstr>
    </vt:vector>
  </TitlesOfParts>
  <Company>МБДОУ д/скв № 8 "Теремок"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"Бежевый"</dc:title>
  <dc:subject>День Победы</dc:subject>
  <dc:creator>Алейник Н.В.</dc:creator>
  <cp:lastModifiedBy>school</cp:lastModifiedBy>
  <cp:revision>108</cp:revision>
  <dcterms:created xsi:type="dcterms:W3CDTF">2015-01-29T08:01:15Z</dcterms:created>
  <dcterms:modified xsi:type="dcterms:W3CDTF">2020-09-18T08:57:37Z</dcterms:modified>
  <cp:category>презентация к празднику</cp:category>
</cp:coreProperties>
</file>