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09.05.2024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4876" y="1071546"/>
            <a:ext cx="38576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Презентация посвящена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патриотической игре.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Тема: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Кузнецов Василий Иванович – Герой Советского союза!  (В честь него и была названа улица в нашем городе -Кузнецова).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14290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общеобразовательное учреждение</a:t>
            </a:r>
            <a:b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«Средняя общеобразовательная школа №1»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3504" y="5715016"/>
            <a:ext cx="3643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 подготовлено учениками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«А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»: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Пегушиным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Ильёй, </a:t>
            </a:r>
            <a:r>
              <a:rPr lang="ru-RU" sz="1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Губиной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Полиной. 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s://pobeda.permkrai.ru/upload/iblock/bbe/bbe3a9b1919fabc1de87246bfe464a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obeda.permkrai.ru/upload/iblock/bbe/bbe3a9b1919fabc1de87246bfe464a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obeda.permkrai.ru/upload/iblock/bbe/bbe3a9b1919fabc1de87246bfe464a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 l="36914" t="19775" r="39648" b="35547"/>
          <a:stretch>
            <a:fillRect/>
          </a:stretch>
        </p:blipFill>
        <p:spPr bwMode="auto">
          <a:xfrm>
            <a:off x="571472" y="928670"/>
            <a:ext cx="2071702" cy="315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 descr="Звезда героя картинка на прозрачном фоне - Фотобанк"/>
          <p:cNvPicPr>
            <a:picLocks noChangeAspect="1" noChangeArrowheads="1"/>
          </p:cNvPicPr>
          <p:nvPr/>
        </p:nvPicPr>
        <p:blipFill>
          <a:blip r:embed="rId3"/>
          <a:srcRect l="34097" r="34653"/>
          <a:stretch>
            <a:fillRect/>
          </a:stretch>
        </p:blipFill>
        <p:spPr bwMode="auto">
          <a:xfrm>
            <a:off x="2643174" y="928670"/>
            <a:ext cx="1785950" cy="3214689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i?id=e4ea9ea968987b697b5c0704229eee30c87b5a41-10176094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00504"/>
            <a:ext cx="3857652" cy="246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avatars.mds.yandex.net/i?id=a93bcc65a6747299481b5e8de600875814ede112-984562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571900" cy="4762535"/>
          </a:xfrm>
          <a:prstGeom prst="rect">
            <a:avLst/>
          </a:prstGeom>
          <a:noFill/>
        </p:spPr>
      </p:pic>
      <p:pic>
        <p:nvPicPr>
          <p:cNvPr id="14340" name="Picture 4" descr="https://avatars.mds.yandex.net/i?id=f9c871a4c7766fb24d2b7ffd79812e74c0a9aff1-10414162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31522"/>
            <a:ext cx="4572032" cy="3173646"/>
          </a:xfrm>
          <a:prstGeom prst="rect">
            <a:avLst/>
          </a:prstGeom>
          <a:noFill/>
        </p:spPr>
      </p:pic>
      <p:pic>
        <p:nvPicPr>
          <p:cNvPr id="14342" name="Picture 6" descr="https://avatars.mds.yandex.net/i?id=876d8ff7134aca1da4eaa2adb8c6f5d665e0fe74-12569850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429000"/>
            <a:ext cx="4572000" cy="304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642918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Ты был солдатом?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avatars.mds.yandex.net/i?id=4222b3c82a853c069bfd00a1a55239557afd49bd-8339189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876"/>
            <a:ext cx="4000528" cy="3071810"/>
          </a:xfrm>
          <a:prstGeom prst="rect">
            <a:avLst/>
          </a:prstGeom>
          <a:noFill/>
        </p:spPr>
      </p:pic>
      <p:pic>
        <p:nvPicPr>
          <p:cNvPr id="15366" name="Picture 6" descr="Изображение с сайта smolbattle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571876"/>
            <a:ext cx="4484771" cy="3071834"/>
          </a:xfrm>
          <a:prstGeom prst="rect">
            <a:avLst/>
          </a:prstGeom>
          <a:noFill/>
        </p:spPr>
      </p:pic>
      <p:pic>
        <p:nvPicPr>
          <p:cNvPr id="15368" name="Picture 8" descr="https://avatars.mds.yandex.net/get-entity_search/2338017/551822258/S88x88Smart_2x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57166"/>
            <a:ext cx="3071834" cy="307183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14282" y="714356"/>
            <a:ext cx="47149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Родная земля –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Усть-Усолье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Начало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военных действий. Первая Мировая война.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i?id=e98a3bf63cda3e345fc290959b408fa7c22323e1-1253825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643314"/>
            <a:ext cx="4572000" cy="3000396"/>
          </a:xfrm>
          <a:prstGeom prst="rect">
            <a:avLst/>
          </a:prstGeom>
          <a:noFill/>
        </p:spPr>
      </p:pic>
      <p:sp>
        <p:nvSpPr>
          <p:cNvPr id="1638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2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4" name="AutoShape 10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3"/>
          <a:srcRect l="14063" t="27832" r="37305" b="28222"/>
          <a:stretch>
            <a:fillRect/>
          </a:stretch>
        </p:blipFill>
        <p:spPr bwMode="auto">
          <a:xfrm>
            <a:off x="4714876" y="3643314"/>
            <a:ext cx="400052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7" name="Picture 13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14356"/>
            <a:ext cx="4413048" cy="292956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14282" y="285728"/>
            <a:ext cx="45005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Участник Гражданской войны.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Успешное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окончания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Высшей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военной академии имени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М.В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 Фрунзе.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Присвоено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звание командира корпуса.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avatars.mds.yandex.net/i?id=c10ecc54ecde3ec498282ad0a70f842afeea1ba3-9654453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4689836" cy="2843214"/>
          </a:xfrm>
          <a:prstGeom prst="rect">
            <a:avLst/>
          </a:prstGeom>
          <a:noFill/>
        </p:spPr>
      </p:pic>
      <p:pic>
        <p:nvPicPr>
          <p:cNvPr id="17412" name="Picture 4" descr="https://avatars.mds.yandex.net/i?id=68e06e62697779cdfbc585f8681cc2243611eb88-12650537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714752"/>
            <a:ext cx="4572000" cy="2857500"/>
          </a:xfrm>
          <a:prstGeom prst="rect">
            <a:avLst/>
          </a:prstGeom>
          <a:noFill/>
        </p:spPr>
      </p:pic>
      <p:pic>
        <p:nvPicPr>
          <p:cNvPr id="17414" name="Picture 6" descr="https://avatars.mds.yandex.net/i?id=f1988158d74bea77e7e9977e26652880-5042014-images-thumbs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500042"/>
            <a:ext cx="4667251" cy="321469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714356"/>
            <a:ext cx="40719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Начало Великой Отечественной войны. Сталинградская битва. Тюрьма Берлина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Моабит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719d2911ba4e4b406a4b0232a17394ce7bb291cc-8425552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4067175" cy="3048001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i?id=33c682e3f32aa941e9218e89fe13b9b99de9b1db-10837749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00438"/>
            <a:ext cx="4572000" cy="3038476"/>
          </a:xfrm>
          <a:prstGeom prst="rect">
            <a:avLst/>
          </a:prstGeom>
          <a:noFill/>
        </p:spPr>
      </p:pic>
      <p:pic>
        <p:nvPicPr>
          <p:cNvPr id="18438" name="Picture 6" descr="Picture backgroun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78570"/>
            <a:ext cx="4429156" cy="33218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1214422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память о герои в разных городах!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137</TotalTime>
  <Words>102</Words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2024-05-09T08:40:47Z</dcterms:created>
  <dcterms:modified xsi:type="dcterms:W3CDTF">2024-05-09T16:33:59Z</dcterms:modified>
</cp:coreProperties>
</file>