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dia/audio10.wav" ContentType="audio/wav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2"/>
  </p:notesMasterIdLst>
  <p:sldIdLst>
    <p:sldId id="256" r:id="rId2"/>
    <p:sldId id="268" r:id="rId3"/>
    <p:sldId id="269" r:id="rId4"/>
    <p:sldId id="264" r:id="rId5"/>
    <p:sldId id="267" r:id="rId6"/>
    <p:sldId id="266" r:id="rId7"/>
    <p:sldId id="296" r:id="rId8"/>
    <p:sldId id="265" r:id="rId9"/>
    <p:sldId id="276" r:id="rId10"/>
    <p:sldId id="277" r:id="rId11"/>
    <p:sldId id="263" r:id="rId12"/>
    <p:sldId id="272" r:id="rId13"/>
    <p:sldId id="288" r:id="rId14"/>
    <p:sldId id="289" r:id="rId15"/>
    <p:sldId id="350" r:id="rId16"/>
    <p:sldId id="292" r:id="rId17"/>
    <p:sldId id="293" r:id="rId18"/>
    <p:sldId id="294" r:id="rId19"/>
    <p:sldId id="351" r:id="rId20"/>
    <p:sldId id="298" r:id="rId21"/>
    <p:sldId id="295" r:id="rId22"/>
    <p:sldId id="299" r:id="rId23"/>
    <p:sldId id="300" r:id="rId24"/>
    <p:sldId id="301" r:id="rId25"/>
    <p:sldId id="274" r:id="rId26"/>
    <p:sldId id="347" r:id="rId27"/>
    <p:sldId id="348" r:id="rId28"/>
    <p:sldId id="378" r:id="rId29"/>
    <p:sldId id="379" r:id="rId30"/>
    <p:sldId id="304" r:id="rId31"/>
    <p:sldId id="342" r:id="rId32"/>
    <p:sldId id="303" r:id="rId33"/>
    <p:sldId id="302" r:id="rId34"/>
    <p:sldId id="278" r:id="rId35"/>
    <p:sldId id="279" r:id="rId36"/>
    <p:sldId id="286" r:id="rId37"/>
    <p:sldId id="285" r:id="rId38"/>
    <p:sldId id="284" r:id="rId39"/>
    <p:sldId id="283" r:id="rId40"/>
    <p:sldId id="282" r:id="rId41"/>
    <p:sldId id="281" r:id="rId42"/>
    <p:sldId id="305" r:id="rId43"/>
    <p:sldId id="340" r:id="rId44"/>
    <p:sldId id="341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9" r:id="rId62"/>
    <p:sldId id="330" r:id="rId63"/>
    <p:sldId id="331" r:id="rId64"/>
    <p:sldId id="332" r:id="rId65"/>
    <p:sldId id="333" r:id="rId66"/>
    <p:sldId id="334" r:id="rId67"/>
    <p:sldId id="335" r:id="rId68"/>
    <p:sldId id="352" r:id="rId69"/>
    <p:sldId id="380" r:id="rId70"/>
    <p:sldId id="381" r:id="rId71"/>
    <p:sldId id="382" r:id="rId72"/>
    <p:sldId id="383" r:id="rId73"/>
    <p:sldId id="384" r:id="rId74"/>
    <p:sldId id="385" r:id="rId75"/>
    <p:sldId id="386" r:id="rId76"/>
    <p:sldId id="387" r:id="rId77"/>
    <p:sldId id="388" r:id="rId78"/>
    <p:sldId id="389" r:id="rId79"/>
    <p:sldId id="390" r:id="rId80"/>
    <p:sldId id="391" r:id="rId81"/>
    <p:sldId id="392" r:id="rId82"/>
    <p:sldId id="393" r:id="rId83"/>
    <p:sldId id="394" r:id="rId84"/>
    <p:sldId id="395" r:id="rId85"/>
    <p:sldId id="396" r:id="rId86"/>
    <p:sldId id="397" r:id="rId87"/>
    <p:sldId id="398" r:id="rId88"/>
    <p:sldId id="399" r:id="rId89"/>
    <p:sldId id="400" r:id="rId90"/>
    <p:sldId id="401" r:id="rId91"/>
    <p:sldId id="403" r:id="rId92"/>
    <p:sldId id="404" r:id="rId93"/>
    <p:sldId id="405" r:id="rId94"/>
    <p:sldId id="406" r:id="rId95"/>
    <p:sldId id="407" r:id="rId96"/>
    <p:sldId id="408" r:id="rId97"/>
    <p:sldId id="409" r:id="rId98"/>
    <p:sldId id="410" r:id="rId99"/>
    <p:sldId id="411" r:id="rId100"/>
    <p:sldId id="412" r:id="rId101"/>
    <p:sldId id="413" r:id="rId102"/>
    <p:sldId id="414" r:id="rId103"/>
    <p:sldId id="415" r:id="rId104"/>
    <p:sldId id="416" r:id="rId105"/>
    <p:sldId id="417" r:id="rId106"/>
    <p:sldId id="418" r:id="rId107"/>
    <p:sldId id="433" r:id="rId108"/>
    <p:sldId id="419" r:id="rId109"/>
    <p:sldId id="420" r:id="rId110"/>
    <p:sldId id="421" r:id="rId111"/>
    <p:sldId id="422" r:id="rId112"/>
    <p:sldId id="423" r:id="rId113"/>
    <p:sldId id="437" r:id="rId114"/>
    <p:sldId id="438" r:id="rId115"/>
    <p:sldId id="440" r:id="rId116"/>
    <p:sldId id="441" r:id="rId117"/>
    <p:sldId id="442" r:id="rId118"/>
    <p:sldId id="275" r:id="rId119"/>
    <p:sldId id="257" r:id="rId120"/>
    <p:sldId id="444" r:id="rId121"/>
  </p:sldIdLst>
  <p:sldSz cx="9144000" cy="6858000" type="screen4x3"/>
  <p:notesSz cx="6815138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93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12" autoAdjust="0"/>
    <p:restoredTop sz="94624" autoAdjust="0"/>
  </p:normalViewPr>
  <p:slideViewPr>
    <p:cSldViewPr>
      <p:cViewPr varScale="1">
        <p:scale>
          <a:sx n="67" d="100"/>
          <a:sy n="67" d="100"/>
        </p:scale>
        <p:origin x="129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80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46594-C3ED-462C-A6DC-E3C0A878ED15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53062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80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C2DD1-EBDB-46B9-8334-AB61B91468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777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C2DD1-EBDB-46B9-8334-AB61B9146850}" type="slidenum">
              <a:rPr lang="ru-RU" smtClean="0"/>
              <a:pPr/>
              <a:t>113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756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C2DD1-EBDB-46B9-8334-AB61B9146850}" type="slidenum">
              <a:rPr lang="ru-RU" smtClean="0"/>
              <a:pPr/>
              <a:t>114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855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E59EB-6EBB-48BA-95E0-96CF9D112F9E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8D815-E651-4678-B867-3CA215D18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slide" Target="slide9.xml"/><Relationship Id="rId4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slide" Target="slide40.xml"/><Relationship Id="rId18" Type="http://schemas.openxmlformats.org/officeDocument/2006/relationships/slide" Target="slide44.xml"/><Relationship Id="rId3" Type="http://schemas.openxmlformats.org/officeDocument/2006/relationships/slide" Target="slide25.xml"/><Relationship Id="rId21" Type="http://schemas.openxmlformats.org/officeDocument/2006/relationships/slide" Target="slide47.xml"/><Relationship Id="rId7" Type="http://schemas.openxmlformats.org/officeDocument/2006/relationships/slide" Target="slide31.xml"/><Relationship Id="rId12" Type="http://schemas.openxmlformats.org/officeDocument/2006/relationships/slide" Target="slide35.xml"/><Relationship Id="rId17" Type="http://schemas.openxmlformats.org/officeDocument/2006/relationships/slide" Target="slide43.xml"/><Relationship Id="rId2" Type="http://schemas.openxmlformats.org/officeDocument/2006/relationships/image" Target="../media/image1.jpeg"/><Relationship Id="rId16" Type="http://schemas.openxmlformats.org/officeDocument/2006/relationships/slide" Target="slide41.xml"/><Relationship Id="rId20" Type="http://schemas.openxmlformats.org/officeDocument/2006/relationships/slide" Target="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slide" Target="slide36.xml"/><Relationship Id="rId5" Type="http://schemas.openxmlformats.org/officeDocument/2006/relationships/slide" Target="slide4.xml"/><Relationship Id="rId15" Type="http://schemas.openxmlformats.org/officeDocument/2006/relationships/slide" Target="slide38.xml"/><Relationship Id="rId10" Type="http://schemas.openxmlformats.org/officeDocument/2006/relationships/slide" Target="slide34.xml"/><Relationship Id="rId19" Type="http://schemas.openxmlformats.org/officeDocument/2006/relationships/slide" Target="slide45.xml"/><Relationship Id="rId4" Type="http://schemas.openxmlformats.org/officeDocument/2006/relationships/slide" Target="slide30.xml"/><Relationship Id="rId9" Type="http://schemas.openxmlformats.org/officeDocument/2006/relationships/slide" Target="slide33.xml"/><Relationship Id="rId14" Type="http://schemas.openxmlformats.org/officeDocument/2006/relationships/slide" Target="slide39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image" Target="../media/image12.gi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image" Target="../media/image12.gi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9.png"/><Relationship Id="rId4" Type="http://schemas.openxmlformats.org/officeDocument/2006/relationships/slide" Target="slide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9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9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9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hyperlink" Target="http://cameralabs.org/4877-velikolepnye-fotografii-londona" TargetMode="External"/><Relationship Id="rId3" Type="http://schemas.openxmlformats.org/officeDocument/2006/relationships/hyperlink" Target="http://izobest.ucoz.ru/photo/" TargetMode="External"/><Relationship Id="rId7" Type="http://schemas.openxmlformats.org/officeDocument/2006/relationships/hyperlink" Target="http://review-planet.ru/2012/06/angliya-trafalgarskaya-ploshhad-foto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eview-planet.ru/2014/03/tauerskij-most-v-londone-ego-fotografii-i-opisanie/" TargetMode="External"/><Relationship Id="rId5" Type="http://schemas.openxmlformats.org/officeDocument/2006/relationships/hyperlink" Target="http://english-study-cafe.ru/index.php/powerpoint-dlya-vsekh/shablony-prezentatsij?start=18" TargetMode="External"/><Relationship Id="rId10" Type="http://schemas.openxmlformats.org/officeDocument/2006/relationships/image" Target="../media/image9.png"/><Relationship Id="rId4" Type="http://schemas.openxmlformats.org/officeDocument/2006/relationships/hyperlink" Target="http://smayli.ru/emocii" TargetMode="External"/><Relationship Id="rId9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slide" Target="slide13.xml"/><Relationship Id="rId4" Type="http://schemas.openxmlformats.org/officeDocument/2006/relationships/image" Target="../media/image9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slide" Target="slide14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slide" Target="slide13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13" Type="http://schemas.openxmlformats.org/officeDocument/2006/relationships/slide" Target="slide58.xml"/><Relationship Id="rId18" Type="http://schemas.openxmlformats.org/officeDocument/2006/relationships/slide" Target="slide62.xml"/><Relationship Id="rId3" Type="http://schemas.openxmlformats.org/officeDocument/2006/relationships/slide" Target="slide4.xml"/><Relationship Id="rId21" Type="http://schemas.openxmlformats.org/officeDocument/2006/relationships/slide" Target="slide63.xml"/><Relationship Id="rId7" Type="http://schemas.openxmlformats.org/officeDocument/2006/relationships/slide" Target="slide50.xml"/><Relationship Id="rId12" Type="http://schemas.openxmlformats.org/officeDocument/2006/relationships/slide" Target="slide57.xml"/><Relationship Id="rId17" Type="http://schemas.openxmlformats.org/officeDocument/2006/relationships/slide" Target="slide61.xml"/><Relationship Id="rId2" Type="http://schemas.openxmlformats.org/officeDocument/2006/relationships/image" Target="../media/image1.jpeg"/><Relationship Id="rId16" Type="http://schemas.openxmlformats.org/officeDocument/2006/relationships/slide" Target="slide60.xml"/><Relationship Id="rId20" Type="http://schemas.openxmlformats.org/officeDocument/2006/relationships/slide" Target="slide6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11" Type="http://schemas.openxmlformats.org/officeDocument/2006/relationships/slide" Target="slide56.xml"/><Relationship Id="rId5" Type="http://schemas.openxmlformats.org/officeDocument/2006/relationships/slide" Target="slide49.xml"/><Relationship Id="rId15" Type="http://schemas.openxmlformats.org/officeDocument/2006/relationships/slide" Target="slide53.xml"/><Relationship Id="rId10" Type="http://schemas.openxmlformats.org/officeDocument/2006/relationships/slide" Target="slide55.xml"/><Relationship Id="rId19" Type="http://schemas.openxmlformats.org/officeDocument/2006/relationships/slide" Target="slide65.xml"/><Relationship Id="rId4" Type="http://schemas.openxmlformats.org/officeDocument/2006/relationships/image" Target="../media/image9.png"/><Relationship Id="rId9" Type="http://schemas.openxmlformats.org/officeDocument/2006/relationships/slide" Target="slide54.xml"/><Relationship Id="rId14" Type="http://schemas.openxmlformats.org/officeDocument/2006/relationships/slide" Target="slide59.xml"/><Relationship Id="rId22" Type="http://schemas.openxmlformats.org/officeDocument/2006/relationships/slide" Target="slide4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slide" Target="slide17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slide" Target="slide19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6.xml"/><Relationship Id="rId18" Type="http://schemas.microsoft.com/office/2007/relationships/hdphoto" Target="../media/hdphoto5.wdp"/><Relationship Id="rId3" Type="http://schemas.openxmlformats.org/officeDocument/2006/relationships/image" Target="../media/image1.jpeg"/><Relationship Id="rId21" Type="http://schemas.microsoft.com/office/2007/relationships/hdphoto" Target="../media/hdphoto6.wdp"/><Relationship Id="rId7" Type="http://schemas.openxmlformats.org/officeDocument/2006/relationships/slide" Target="slide4.xml"/><Relationship Id="rId12" Type="http://schemas.microsoft.com/office/2007/relationships/hdphoto" Target="../media/hdphoto3.wdp"/><Relationship Id="rId17" Type="http://schemas.openxmlformats.org/officeDocument/2006/relationships/image" Target="../media/image6.png"/><Relationship Id="rId2" Type="http://schemas.openxmlformats.org/officeDocument/2006/relationships/audio" Target="../media/audio1.wav"/><Relationship Id="rId16" Type="http://schemas.openxmlformats.org/officeDocument/2006/relationships/slide" Target="slide11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microsoft.com/office/2007/relationships/hdphoto" Target="../media/hdphoto4.wdp"/><Relationship Id="rId23" Type="http://schemas.openxmlformats.org/officeDocument/2006/relationships/image" Target="../media/image8.png"/><Relationship Id="rId10" Type="http://schemas.openxmlformats.org/officeDocument/2006/relationships/slide" Target="slide5.xml"/><Relationship Id="rId19" Type="http://schemas.openxmlformats.org/officeDocument/2006/relationships/slide" Target="slide7.xml"/><Relationship Id="rId4" Type="http://schemas.openxmlformats.org/officeDocument/2006/relationships/slide" Target="slide3.xml"/><Relationship Id="rId9" Type="http://schemas.microsoft.com/office/2007/relationships/hdphoto" Target="../media/hdphoto2.wdp"/><Relationship Id="rId14" Type="http://schemas.openxmlformats.org/officeDocument/2006/relationships/image" Target="../media/image5.png"/><Relationship Id="rId22" Type="http://schemas.openxmlformats.org/officeDocument/2006/relationships/slide" Target="slide11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slide" Target="slide76.xml"/><Relationship Id="rId18" Type="http://schemas.openxmlformats.org/officeDocument/2006/relationships/slide" Target="slide81.xml"/><Relationship Id="rId26" Type="http://schemas.openxmlformats.org/officeDocument/2006/relationships/slide" Target="slide89.xml"/><Relationship Id="rId3" Type="http://schemas.openxmlformats.org/officeDocument/2006/relationships/slide" Target="slide5.xml"/><Relationship Id="rId21" Type="http://schemas.openxmlformats.org/officeDocument/2006/relationships/slide" Target="slide84.xml"/><Relationship Id="rId7" Type="http://schemas.openxmlformats.org/officeDocument/2006/relationships/slide" Target="slide70.xml"/><Relationship Id="rId12" Type="http://schemas.openxmlformats.org/officeDocument/2006/relationships/slide" Target="slide75.xml"/><Relationship Id="rId17" Type="http://schemas.openxmlformats.org/officeDocument/2006/relationships/slide" Target="slide80.xml"/><Relationship Id="rId25" Type="http://schemas.openxmlformats.org/officeDocument/2006/relationships/slide" Target="slide88.xml"/><Relationship Id="rId2" Type="http://schemas.openxmlformats.org/officeDocument/2006/relationships/image" Target="../media/image1.jpeg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8.xml"/><Relationship Id="rId11" Type="http://schemas.openxmlformats.org/officeDocument/2006/relationships/slide" Target="slide74.xml"/><Relationship Id="rId24" Type="http://schemas.openxmlformats.org/officeDocument/2006/relationships/slide" Target="slide87.xml"/><Relationship Id="rId5" Type="http://schemas.openxmlformats.org/officeDocument/2006/relationships/slide" Target="slide27.xml"/><Relationship Id="rId15" Type="http://schemas.openxmlformats.org/officeDocument/2006/relationships/slide" Target="slide78.xml"/><Relationship Id="rId23" Type="http://schemas.openxmlformats.org/officeDocument/2006/relationships/slide" Target="slide86.xml"/><Relationship Id="rId10" Type="http://schemas.openxmlformats.org/officeDocument/2006/relationships/slide" Target="slide73.xml"/><Relationship Id="rId19" Type="http://schemas.openxmlformats.org/officeDocument/2006/relationships/slide" Target="slide82.xml"/><Relationship Id="rId4" Type="http://schemas.openxmlformats.org/officeDocument/2006/relationships/image" Target="../media/image9.png"/><Relationship Id="rId9" Type="http://schemas.openxmlformats.org/officeDocument/2006/relationships/slide" Target="slide72.xml"/><Relationship Id="rId14" Type="http://schemas.openxmlformats.org/officeDocument/2006/relationships/slide" Target="slide77.xml"/><Relationship Id="rId22" Type="http://schemas.openxmlformats.org/officeDocument/2006/relationships/slide" Target="slide85.xml"/><Relationship Id="rId27" Type="http://schemas.openxmlformats.org/officeDocument/2006/relationships/slide" Target="slide9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94.xml"/><Relationship Id="rId3" Type="http://schemas.openxmlformats.org/officeDocument/2006/relationships/slide" Target="slide6.xml"/><Relationship Id="rId7" Type="http://schemas.openxmlformats.org/officeDocument/2006/relationships/slide" Target="slide9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96.xml"/><Relationship Id="rId11" Type="http://schemas.openxmlformats.org/officeDocument/2006/relationships/slide" Target="slide91.xml"/><Relationship Id="rId5" Type="http://schemas.openxmlformats.org/officeDocument/2006/relationships/slide" Target="slide28.xml"/><Relationship Id="rId10" Type="http://schemas.openxmlformats.org/officeDocument/2006/relationships/slide" Target="slide92.xml"/><Relationship Id="rId4" Type="http://schemas.openxmlformats.org/officeDocument/2006/relationships/image" Target="../media/image9.png"/><Relationship Id="rId9" Type="http://schemas.openxmlformats.org/officeDocument/2006/relationships/slide" Target="slide9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01.xml"/><Relationship Id="rId13" Type="http://schemas.openxmlformats.org/officeDocument/2006/relationships/slide" Target="slide105.xml"/><Relationship Id="rId18" Type="http://schemas.openxmlformats.org/officeDocument/2006/relationships/slide" Target="slide111.xml"/><Relationship Id="rId3" Type="http://schemas.openxmlformats.org/officeDocument/2006/relationships/slide" Target="slide99.xml"/><Relationship Id="rId7" Type="http://schemas.openxmlformats.org/officeDocument/2006/relationships/slide" Target="slide102.xml"/><Relationship Id="rId12" Type="http://schemas.openxmlformats.org/officeDocument/2006/relationships/slide" Target="slide104.xml"/><Relationship Id="rId17" Type="http://schemas.openxmlformats.org/officeDocument/2006/relationships/slide" Target="slide110.xml"/><Relationship Id="rId2" Type="http://schemas.openxmlformats.org/officeDocument/2006/relationships/image" Target="../media/image1.jpeg"/><Relationship Id="rId16" Type="http://schemas.openxmlformats.org/officeDocument/2006/relationships/slide" Target="slide10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slide" Target="slide106.xml"/><Relationship Id="rId5" Type="http://schemas.openxmlformats.org/officeDocument/2006/relationships/slide" Target="slide7.xml"/><Relationship Id="rId15" Type="http://schemas.openxmlformats.org/officeDocument/2006/relationships/slide" Target="slide112.xml"/><Relationship Id="rId10" Type="http://schemas.openxmlformats.org/officeDocument/2006/relationships/slide" Target="slide103.xml"/><Relationship Id="rId4" Type="http://schemas.openxmlformats.org/officeDocument/2006/relationships/slide" Target="slide29.xml"/><Relationship Id="rId9" Type="http://schemas.openxmlformats.org/officeDocument/2006/relationships/slide" Target="slide100.xml"/><Relationship Id="rId14" Type="http://schemas.openxmlformats.org/officeDocument/2006/relationships/slide" Target="slide10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slide" Target="slide1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14.xml"/><Relationship Id="rId4" Type="http://schemas.openxmlformats.org/officeDocument/2006/relationships/slide" Target="slide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2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12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15.xml"/><Relationship Id="rId4" Type="http://schemas.openxmlformats.org/officeDocument/2006/relationships/slide" Target="slide2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16.xml"/><Relationship Id="rId4" Type="http://schemas.openxmlformats.org/officeDocument/2006/relationships/slide" Target="slide2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12.gi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17.xml"/><Relationship Id="rId4" Type="http://schemas.openxmlformats.org/officeDocument/2006/relationships/slide" Target="slide2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slide" Target="slide9.xml"/><Relationship Id="rId4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slide" Target="slide10.xml"/><Relationship Id="rId4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2.gi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12.gi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image" Target="../media/image12.gi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image" Target="../media/image12.gi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image" Target="../media/image12.gi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image" Target="../media/image12.gi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image" Target="../media/image12.gi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image" Target="../media/image12.gi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image" Target="../media/image12.gi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35" y="4145304"/>
            <a:ext cx="741680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Интерактивный плакат</a:t>
            </a:r>
          </a:p>
          <a:p>
            <a:pPr algn="ctr">
              <a:defRPr/>
            </a:pPr>
            <a:r>
              <a:rPr lang="ru-RU" sz="2800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для </a:t>
            </a:r>
            <a:r>
              <a:rPr lang="ru-RU" sz="2800" dirty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изучения </a:t>
            </a:r>
            <a:r>
              <a:rPr lang="ru-RU" sz="2800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грамматики</a:t>
            </a:r>
            <a:r>
              <a:rPr lang="en-US" sz="2800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 </a:t>
            </a:r>
            <a:r>
              <a:rPr lang="ru-RU" sz="2800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по теме:</a:t>
            </a:r>
            <a:endParaRPr lang="ru-RU" sz="2800" dirty="0">
              <a:ln w="17780" cmpd="sng">
                <a:solidFill>
                  <a:srgbClr val="000066"/>
                </a:solidFill>
                <a:prstDash val="solid"/>
                <a:miter lim="800000"/>
              </a:ln>
              <a:solidFill>
                <a:srgbClr val="000036"/>
              </a:solidFill>
              <a:effectLst>
                <a:outerShdw blurRad="50800" algn="tl" rotWithShape="0">
                  <a:srgbClr val="000000"/>
                </a:outerShdw>
              </a:effectLst>
              <a:latin typeface="Algerian" pitchFamily="82" charset="0"/>
            </a:endParaRPr>
          </a:p>
          <a:p>
            <a:pPr algn="ctr">
              <a:defRPr/>
            </a:pPr>
            <a:r>
              <a:rPr lang="ru-RU" sz="2800" b="1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«</a:t>
            </a:r>
            <a:r>
              <a:rPr lang="en-US" sz="2800" b="1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Word formation:</a:t>
            </a:r>
            <a:r>
              <a:rPr lang="ru-RU" sz="2800" b="1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»</a:t>
            </a:r>
            <a:r>
              <a:rPr lang="en-US" sz="2800" b="1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 </a:t>
            </a:r>
            <a:r>
              <a:rPr lang="ru-RU" sz="2800" b="1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/ «Словообразование»</a:t>
            </a:r>
            <a:r>
              <a:rPr lang="en-US" sz="2400" b="1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(</a:t>
            </a:r>
            <a:r>
              <a:rPr lang="ru-RU" sz="2400" b="1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суффиксы и префиксы</a:t>
            </a:r>
            <a:r>
              <a:rPr lang="en-US" sz="2400" b="1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)</a:t>
            </a:r>
            <a:endParaRPr lang="ru-RU" sz="2400" b="1" dirty="0" smtClean="0">
              <a:ln w="17780" cmpd="sng">
                <a:solidFill>
                  <a:srgbClr val="000066"/>
                </a:solidFill>
                <a:prstDash val="solid"/>
                <a:miter lim="800000"/>
              </a:ln>
              <a:solidFill>
                <a:srgbClr val="000036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>
              <a:defRPr/>
            </a:pPr>
            <a:endParaRPr lang="ru-RU" sz="2800" dirty="0">
              <a:ln w="17780" cmpd="sng">
                <a:solidFill>
                  <a:srgbClr val="000066"/>
                </a:solidFill>
                <a:prstDash val="solid"/>
                <a:miter lim="800000"/>
              </a:ln>
              <a:solidFill>
                <a:srgbClr val="000036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420888"/>
            <a:ext cx="8064896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Шмакова Ольга Валерьевна,</a:t>
            </a:r>
          </a:p>
          <a:p>
            <a:pPr algn="ctr">
              <a:defRPr/>
            </a:pPr>
            <a:r>
              <a:rPr lang="ru-RU" sz="2000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учитель </a:t>
            </a:r>
          </a:p>
          <a:p>
            <a:pPr algn="ctr">
              <a:defRPr/>
            </a:pPr>
            <a:r>
              <a:rPr lang="ru-RU" sz="2000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Муниципальное казенное общеобразовательное учреждение </a:t>
            </a:r>
          </a:p>
          <a:p>
            <a:pPr algn="ctr">
              <a:defRPr/>
            </a:pPr>
            <a:r>
              <a:rPr lang="ru-RU" sz="2000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Ханты-Мансийского района</a:t>
            </a:r>
          </a:p>
          <a:p>
            <a:pPr algn="ctr">
              <a:defRPr/>
            </a:pPr>
            <a:r>
              <a:rPr lang="ru-RU" sz="2000" dirty="0" smtClean="0">
                <a:ln w="17780" cmpd="sng">
                  <a:solidFill>
                    <a:srgbClr val="000066"/>
                  </a:solidFill>
                  <a:prstDash val="solid"/>
                  <a:miter lim="800000"/>
                </a:ln>
                <a:solidFill>
                  <a:srgbClr val="00003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 «СОШ им. Ю.Ю. Ахметшина п. Кирпичный»</a:t>
            </a:r>
          </a:p>
          <a:p>
            <a:pPr algn="ctr">
              <a:defRPr/>
            </a:pPr>
            <a:endParaRPr lang="en-US" sz="2000" dirty="0">
              <a:ln w="17780" cmpd="sng">
                <a:solidFill>
                  <a:srgbClr val="000066"/>
                </a:solidFill>
                <a:prstDash val="solid"/>
                <a:miter lim="800000"/>
              </a:ln>
              <a:solidFill>
                <a:srgbClr val="000036"/>
              </a:solidFill>
              <a:effectLst>
                <a:outerShdw blurRad="50800" algn="tl" rotWithShape="0">
                  <a:srgbClr val="000000"/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Nouns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5919" y="1556792"/>
            <a:ext cx="8928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Суффиксы, образующие существительные от прилагательных:</a:t>
            </a:r>
            <a:endParaRPr lang="ru-RU" sz="1600" b="1" dirty="0">
              <a:latin typeface="Bookman Old Style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504735"/>
              </p:ext>
            </p:extLst>
          </p:nvPr>
        </p:nvGraphicFramePr>
        <p:xfrm>
          <a:off x="1547664" y="2060848"/>
          <a:ext cx="6096000" cy="4032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3024336"/>
                <a:gridCol w="1631504"/>
              </a:tblGrid>
              <a:tr h="905968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ness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свойство/ качество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kindness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905968">
                <a:tc>
                  <a:txBody>
                    <a:bodyPr/>
                    <a:lstStyle/>
                    <a:p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</a:t>
                      </a:r>
                      <a:r>
                        <a:rPr lang="en-US" sz="1600" b="1" baseline="0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ty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, - </a:t>
                      </a:r>
                      <a:r>
                        <a:rPr lang="en-US" sz="1600" b="1" baseline="0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ity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состояние/ условие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/ качество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activity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103031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age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единицы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измерения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percentage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1190194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age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результат действия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package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 rot="10800000">
            <a:off x="7670310" y="5000207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84175" y="2204864"/>
            <a:ext cx="3443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The first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4407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603921" y="2204864"/>
            <a:ext cx="2004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fifty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75936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49948" y="2204864"/>
            <a:ext cx="4112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The second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0306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353053" y="2204864"/>
            <a:ext cx="2505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ninety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5327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57422" y="2204864"/>
            <a:ext cx="47205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The ninth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8774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98601" y="2204864"/>
            <a:ext cx="34147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eighteen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1068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14546" y="2204864"/>
            <a:ext cx="51158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The eighth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4695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05488" y="2204864"/>
            <a:ext cx="4600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The twelfth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4695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40892" y="2204864"/>
            <a:ext cx="35301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The third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1842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03172" y="2204864"/>
            <a:ext cx="2805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Twelve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9928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Nouns\practice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888079" y="1628800"/>
            <a:ext cx="6852273" cy="4307706"/>
            <a:chOff x="888079" y="1628800"/>
            <a:chExt cx="7083183" cy="430770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517235" y="1628800"/>
              <a:ext cx="207620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cap="none" spc="0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work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7" name="Прямоугольник 6">
              <a:hlinkClick r:id="rId3" action="ppaction://hlinksldjump"/>
            </p:cNvPr>
            <p:cNvSpPr/>
            <p:nvPr/>
          </p:nvSpPr>
          <p:spPr>
            <a:xfrm>
              <a:off x="888079" y="2564904"/>
              <a:ext cx="184377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-ship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8" name="Прямоугольник 7">
              <a:hlinkClick r:id="rId3" action="ppaction://hlinksldjump"/>
            </p:cNvPr>
            <p:cNvSpPr/>
            <p:nvPr/>
          </p:nvSpPr>
          <p:spPr>
            <a:xfrm>
              <a:off x="2699792" y="3501008"/>
              <a:ext cx="202010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ness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" name="Прямоугольник 8">
              <a:hlinkClick r:id="rId3" action="ppaction://hlinksldjump"/>
            </p:cNvPr>
            <p:cNvSpPr/>
            <p:nvPr/>
          </p:nvSpPr>
          <p:spPr>
            <a:xfrm>
              <a:off x="5076056" y="4221088"/>
              <a:ext cx="127631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-or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" name="Прямоугольник 9">
              <a:hlinkClick r:id="rId4" action="ppaction://hlinksldjump"/>
            </p:cNvPr>
            <p:cNvSpPr/>
            <p:nvPr/>
          </p:nvSpPr>
          <p:spPr>
            <a:xfrm>
              <a:off x="6696554" y="5013176"/>
              <a:ext cx="12747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12" name="Штриховая стрелка вправо 11"/>
          <p:cNvSpPr/>
          <p:nvPr/>
        </p:nvSpPr>
        <p:spPr>
          <a:xfrm>
            <a:off x="8172400" y="3212976"/>
            <a:ext cx="288032" cy="1296144"/>
          </a:xfrm>
          <a:prstGeom prst="striped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" name="Группа 50"/>
          <p:cNvGrpSpPr/>
          <p:nvPr/>
        </p:nvGrpSpPr>
        <p:grpSpPr>
          <a:xfrm>
            <a:off x="899592" y="1628800"/>
            <a:ext cx="6852273" cy="4307706"/>
            <a:chOff x="888079" y="1628800"/>
            <a:chExt cx="7083183" cy="4307706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3502137" y="1628800"/>
              <a:ext cx="210640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dar</a:t>
              </a:r>
              <a:r>
                <a:rPr lang="en-US" sz="5400" b="1" cap="none" spc="0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k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3" name="Прямоугольник 52">
              <a:hlinkClick r:id="rId3" action="ppaction://hlinksldjump"/>
            </p:cNvPr>
            <p:cNvSpPr/>
            <p:nvPr/>
          </p:nvSpPr>
          <p:spPr>
            <a:xfrm>
              <a:off x="888079" y="2564904"/>
              <a:ext cx="184377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-ship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4" name="Прямоугольник 53">
              <a:hlinkClick r:id="rId7" action="ppaction://hlinksldjump"/>
            </p:cNvPr>
            <p:cNvSpPr/>
            <p:nvPr/>
          </p:nvSpPr>
          <p:spPr>
            <a:xfrm>
              <a:off x="2699792" y="3501008"/>
              <a:ext cx="202010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ness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5" name="Прямоугольник 54">
              <a:hlinkClick r:id="rId3" action="ppaction://hlinksldjump"/>
            </p:cNvPr>
            <p:cNvSpPr/>
            <p:nvPr/>
          </p:nvSpPr>
          <p:spPr>
            <a:xfrm>
              <a:off x="5076056" y="4221088"/>
              <a:ext cx="127631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-or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6" name="Прямоугольник 55">
              <a:hlinkClick r:id="rId3" action="ppaction://hlinksldjump"/>
            </p:cNvPr>
            <p:cNvSpPr/>
            <p:nvPr/>
          </p:nvSpPr>
          <p:spPr>
            <a:xfrm>
              <a:off x="6696554" y="5013176"/>
              <a:ext cx="12747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827584" y="1628800"/>
            <a:ext cx="6878259" cy="4307706"/>
            <a:chOff x="863640" y="1628800"/>
            <a:chExt cx="7110043" cy="4307706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3525335" y="1628800"/>
              <a:ext cx="206000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pack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5" name="Прямоугольник 24">
              <a:hlinkClick r:id="rId8" action="ppaction://hlinksldjump"/>
            </p:cNvPr>
            <p:cNvSpPr/>
            <p:nvPr/>
          </p:nvSpPr>
          <p:spPr>
            <a:xfrm>
              <a:off x="863640" y="2564904"/>
              <a:ext cx="189265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-age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6" name="Прямоугольник 25">
              <a:hlinkClick r:id="rId3" action="ppaction://hlinksldjump"/>
            </p:cNvPr>
            <p:cNvSpPr/>
            <p:nvPr/>
          </p:nvSpPr>
          <p:spPr>
            <a:xfrm>
              <a:off x="2613558" y="3501008"/>
              <a:ext cx="21925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-hood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7" name="Прямоугольник 26">
              <a:hlinkClick r:id="rId3" action="ppaction://hlinksldjump"/>
            </p:cNvPr>
            <p:cNvSpPr/>
            <p:nvPr/>
          </p:nvSpPr>
          <p:spPr>
            <a:xfrm>
              <a:off x="4804340" y="4221088"/>
              <a:ext cx="181974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dom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8" name="Прямоугольник 27">
              <a:hlinkClick r:id="rId3" action="ppaction://hlinksldjump"/>
            </p:cNvPr>
            <p:cNvSpPr/>
            <p:nvPr/>
          </p:nvSpPr>
          <p:spPr>
            <a:xfrm>
              <a:off x="6694131" y="5013176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36086" y="1628800"/>
            <a:ext cx="7175616" cy="4307706"/>
            <a:chOff x="694625" y="1628800"/>
            <a:chExt cx="7417420" cy="4307706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3324007" y="1628800"/>
              <a:ext cx="246266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TREAT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1" name="Прямоугольник 30">
              <a:hlinkClick r:id="rId9" action="ppaction://hlinksldjump"/>
            </p:cNvPr>
            <p:cNvSpPr/>
            <p:nvPr/>
          </p:nvSpPr>
          <p:spPr>
            <a:xfrm>
              <a:off x="694625" y="2564904"/>
              <a:ext cx="223068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-MENT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2" name="Прямоугольник 31">
              <a:hlinkClick r:id="rId3" action="ppaction://hlinksldjump"/>
            </p:cNvPr>
            <p:cNvSpPr/>
            <p:nvPr/>
          </p:nvSpPr>
          <p:spPr>
            <a:xfrm>
              <a:off x="3065097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3" name="Прямоугольник 32">
              <a:hlinkClick r:id="rId3" action="ppaction://hlinksldjump"/>
            </p:cNvPr>
            <p:cNvSpPr/>
            <p:nvPr/>
          </p:nvSpPr>
          <p:spPr>
            <a:xfrm>
              <a:off x="4782799" y="4221088"/>
              <a:ext cx="18628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NESS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4" name="Прямоугольник 33">
              <a:hlinkClick r:id="rId3" action="ppaction://hlinksldjump"/>
            </p:cNvPr>
            <p:cNvSpPr/>
            <p:nvPr/>
          </p:nvSpPr>
          <p:spPr>
            <a:xfrm>
              <a:off x="6555770" y="5013176"/>
              <a:ext cx="155627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-ISM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971600" y="1628800"/>
            <a:ext cx="6800139" cy="4307706"/>
            <a:chOff x="863640" y="1628800"/>
            <a:chExt cx="7029291" cy="4307706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3031545" y="1628800"/>
              <a:ext cx="304759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MEMBER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7" name="Прямоугольник 36">
              <a:hlinkClick r:id="rId3" action="ppaction://hlinksldjump"/>
            </p:cNvPr>
            <p:cNvSpPr/>
            <p:nvPr/>
          </p:nvSpPr>
          <p:spPr>
            <a:xfrm>
              <a:off x="863640" y="2564904"/>
              <a:ext cx="189265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agE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8" name="Прямоугольник 37">
              <a:hlinkClick r:id="rId3" action="ppaction://hlinksldjump"/>
            </p:cNvPr>
            <p:cNvSpPr/>
            <p:nvPr/>
          </p:nvSpPr>
          <p:spPr>
            <a:xfrm>
              <a:off x="2613558" y="3501008"/>
              <a:ext cx="21925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-hood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9" name="Прямоугольник 38">
              <a:hlinkClick r:id="rId10" action="ppaction://hlinksldjump"/>
            </p:cNvPr>
            <p:cNvSpPr/>
            <p:nvPr/>
          </p:nvSpPr>
          <p:spPr>
            <a:xfrm>
              <a:off x="4524451" y="4221088"/>
              <a:ext cx="190590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-SHIP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0" name="Прямоугольник 39">
              <a:hlinkClick r:id="rId3" action="ppaction://hlinksldjump"/>
            </p:cNvPr>
            <p:cNvSpPr/>
            <p:nvPr/>
          </p:nvSpPr>
          <p:spPr>
            <a:xfrm>
              <a:off x="5627450" y="5013176"/>
              <a:ext cx="22654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-ANCY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962784" y="1628800"/>
            <a:ext cx="6756264" cy="4307706"/>
            <a:chOff x="854528" y="1628800"/>
            <a:chExt cx="6983937" cy="4307706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3480597" y="1628800"/>
              <a:ext cx="214948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GROW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3" name="Прямоугольник 42">
              <a:hlinkClick r:id="rId3" action="ppaction://hlinksldjump"/>
            </p:cNvPr>
            <p:cNvSpPr/>
            <p:nvPr/>
          </p:nvSpPr>
          <p:spPr>
            <a:xfrm>
              <a:off x="854528" y="2564904"/>
              <a:ext cx="191087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-SION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4" name="Прямоугольник 43">
              <a:hlinkClick r:id="rId3" action="ppaction://hlinksldjump"/>
            </p:cNvPr>
            <p:cNvSpPr/>
            <p:nvPr/>
          </p:nvSpPr>
          <p:spPr>
            <a:xfrm>
              <a:off x="2986389" y="3501008"/>
              <a:ext cx="14469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-IST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5" name="Прямоугольник 44">
              <a:hlinkClick r:id="rId11" action="ppaction://hlinksldjump"/>
            </p:cNvPr>
            <p:cNvSpPr/>
            <p:nvPr/>
          </p:nvSpPr>
          <p:spPr>
            <a:xfrm>
              <a:off x="4734237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6" name="Прямоугольник 45">
              <a:hlinkClick r:id="rId3" action="ppaction://hlinksldjump"/>
            </p:cNvPr>
            <p:cNvSpPr/>
            <p:nvPr/>
          </p:nvSpPr>
          <p:spPr>
            <a:xfrm>
              <a:off x="5850755" y="5013176"/>
              <a:ext cx="198771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uRe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1071914" y="1628800"/>
            <a:ext cx="6583941" cy="4307706"/>
            <a:chOff x="1032657" y="1628800"/>
            <a:chExt cx="6805808" cy="4307706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3504624" y="1628800"/>
              <a:ext cx="210143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child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9" name="Прямоугольник 48">
              <a:hlinkClick r:id="rId3" action="ppaction://hlinksldjump"/>
            </p:cNvPr>
            <p:cNvSpPr/>
            <p:nvPr/>
          </p:nvSpPr>
          <p:spPr>
            <a:xfrm>
              <a:off x="1032657" y="2564904"/>
              <a:ext cx="155461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ing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0" name="Прямоугольник 49">
              <a:hlinkClick r:id="rId3" action="ppaction://hlinksldjump"/>
            </p:cNvPr>
            <p:cNvSpPr/>
            <p:nvPr/>
          </p:nvSpPr>
          <p:spPr>
            <a:xfrm>
              <a:off x="2756891" y="3501008"/>
              <a:ext cx="190590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-ship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7" name="Прямоугольник 56">
              <a:hlinkClick r:id="rId12" action="ppaction://hlinksldjump"/>
            </p:cNvPr>
            <p:cNvSpPr/>
            <p:nvPr/>
          </p:nvSpPr>
          <p:spPr>
            <a:xfrm>
              <a:off x="4277728" y="4221088"/>
              <a:ext cx="21925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-hood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8" name="Прямоугольник 57">
              <a:hlinkClick r:id="rId3" action="ppaction://hlinksldjump"/>
            </p:cNvPr>
            <p:cNvSpPr/>
            <p:nvPr/>
          </p:nvSpPr>
          <p:spPr>
            <a:xfrm>
              <a:off x="5850755" y="5013176"/>
              <a:ext cx="198771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dom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969702" y="1628800"/>
            <a:ext cx="6470129" cy="4307706"/>
            <a:chOff x="1150304" y="1628800"/>
            <a:chExt cx="6688161" cy="4307706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3541907" y="1628800"/>
              <a:ext cx="202686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real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1" name="Прямоугольник 60">
              <a:hlinkClick r:id="rId3" action="ppaction://hlinksldjump"/>
            </p:cNvPr>
            <p:cNvSpPr/>
            <p:nvPr/>
          </p:nvSpPr>
          <p:spPr>
            <a:xfrm>
              <a:off x="1150304" y="2564904"/>
              <a:ext cx="131932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-or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2" name="Прямоугольник 61">
              <a:hlinkClick r:id="rId13" action="ppaction://hlinksldjump"/>
            </p:cNvPr>
            <p:cNvSpPr/>
            <p:nvPr/>
          </p:nvSpPr>
          <p:spPr>
            <a:xfrm>
              <a:off x="2955732" y="3501008"/>
              <a:ext cx="150822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3" name="Прямоугольник 62">
              <a:hlinkClick r:id="rId3" action="ppaction://hlinksldjump"/>
            </p:cNvPr>
            <p:cNvSpPr/>
            <p:nvPr/>
          </p:nvSpPr>
          <p:spPr>
            <a:xfrm>
              <a:off x="4734237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4" name="Прямоугольник 63">
              <a:hlinkClick r:id="rId3" action="ppaction://hlinksldjump"/>
            </p:cNvPr>
            <p:cNvSpPr/>
            <p:nvPr/>
          </p:nvSpPr>
          <p:spPr>
            <a:xfrm>
              <a:off x="5850755" y="5013176"/>
              <a:ext cx="198771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uRe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683568" y="1628800"/>
            <a:ext cx="6756264" cy="4307706"/>
            <a:chOff x="854528" y="1628800"/>
            <a:chExt cx="6983937" cy="4307706"/>
          </a:xfrm>
        </p:grpSpPr>
        <p:sp>
          <p:nvSpPr>
            <p:cNvPr id="66" name="Прямоугольник 65"/>
            <p:cNvSpPr/>
            <p:nvPr/>
          </p:nvSpPr>
          <p:spPr>
            <a:xfrm>
              <a:off x="2950352" y="1628800"/>
              <a:ext cx="32099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protect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7" name="Прямоугольник 66">
              <a:hlinkClick r:id="rId3" action="ppaction://hlinksldjump"/>
            </p:cNvPr>
            <p:cNvSpPr/>
            <p:nvPr/>
          </p:nvSpPr>
          <p:spPr>
            <a:xfrm>
              <a:off x="854528" y="2564904"/>
              <a:ext cx="191087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Sion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8" name="Прямоугольник 67">
              <a:hlinkClick r:id="rId3" action="ppaction://hlinksldjump"/>
            </p:cNvPr>
            <p:cNvSpPr/>
            <p:nvPr/>
          </p:nvSpPr>
          <p:spPr>
            <a:xfrm>
              <a:off x="2665755" y="3501008"/>
              <a:ext cx="208817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ness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9" name="Прямоугольник 68">
              <a:hlinkClick r:id="rId14" action="ppaction://hlinksldjump"/>
            </p:cNvPr>
            <p:cNvSpPr/>
            <p:nvPr/>
          </p:nvSpPr>
          <p:spPr>
            <a:xfrm>
              <a:off x="4410290" y="4221088"/>
              <a:ext cx="192744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70" name="Прямоугольник 69">
              <a:hlinkClick r:id="rId3" action="ppaction://hlinksldjump"/>
            </p:cNvPr>
            <p:cNvSpPr/>
            <p:nvPr/>
          </p:nvSpPr>
          <p:spPr>
            <a:xfrm>
              <a:off x="5850755" y="5013176"/>
              <a:ext cx="198771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ist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927898" y="1628800"/>
            <a:ext cx="6583941" cy="4307706"/>
            <a:chOff x="1032657" y="1628800"/>
            <a:chExt cx="6805808" cy="4307706"/>
          </a:xfrm>
        </p:grpSpPr>
        <p:sp>
          <p:nvSpPr>
            <p:cNvPr id="90" name="Прямоугольник 89"/>
            <p:cNvSpPr/>
            <p:nvPr/>
          </p:nvSpPr>
          <p:spPr>
            <a:xfrm>
              <a:off x="2887384" y="1628800"/>
              <a:ext cx="333591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america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1" name="Прямоугольник 90">
              <a:hlinkClick r:id="rId3" action="ppaction://hlinksldjump"/>
            </p:cNvPr>
            <p:cNvSpPr/>
            <p:nvPr/>
          </p:nvSpPr>
          <p:spPr>
            <a:xfrm>
              <a:off x="1032657" y="2564904"/>
              <a:ext cx="155461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ing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2" name="Прямоугольник 91">
              <a:hlinkClick r:id="rId15" action="ppaction://hlinksldjump"/>
            </p:cNvPr>
            <p:cNvSpPr/>
            <p:nvPr/>
          </p:nvSpPr>
          <p:spPr>
            <a:xfrm>
              <a:off x="3015386" y="3501008"/>
              <a:ext cx="138891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3" name="Прямоугольник 92">
              <a:hlinkClick r:id="rId3" action="ppaction://hlinksldjump"/>
            </p:cNvPr>
            <p:cNvSpPr/>
            <p:nvPr/>
          </p:nvSpPr>
          <p:spPr>
            <a:xfrm>
              <a:off x="4277728" y="4221088"/>
              <a:ext cx="21925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-hood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4" name="Прямоугольник 93">
              <a:hlinkClick r:id="rId3" action="ppaction://hlinksldjump"/>
            </p:cNvPr>
            <p:cNvSpPr/>
            <p:nvPr/>
          </p:nvSpPr>
          <p:spPr>
            <a:xfrm>
              <a:off x="5850755" y="5013176"/>
              <a:ext cx="198771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dom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1237953" y="1628800"/>
            <a:ext cx="6464520" cy="4307706"/>
            <a:chOff x="1156103" y="1628800"/>
            <a:chExt cx="6682362" cy="4307706"/>
          </a:xfrm>
        </p:grpSpPr>
        <p:sp>
          <p:nvSpPr>
            <p:cNvPr id="108" name="Прямоугольник 107"/>
            <p:cNvSpPr/>
            <p:nvPr/>
          </p:nvSpPr>
          <p:spPr>
            <a:xfrm>
              <a:off x="3275955" y="1628800"/>
              <a:ext cx="255877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assist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9" name="Прямоугольник 108">
              <a:hlinkClick r:id="rId3" action="ppaction://hlinksldjump"/>
            </p:cNvPr>
            <p:cNvSpPr/>
            <p:nvPr/>
          </p:nvSpPr>
          <p:spPr>
            <a:xfrm>
              <a:off x="1156103" y="2564904"/>
              <a:ext cx="130772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0" name="Прямоугольник 109">
              <a:hlinkClick r:id="rId16" action="ppaction://hlinksldjump"/>
            </p:cNvPr>
            <p:cNvSpPr/>
            <p:nvPr/>
          </p:nvSpPr>
          <p:spPr>
            <a:xfrm>
              <a:off x="2583734" y="3501008"/>
              <a:ext cx="22522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ance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1" name="Прямоугольник 110">
              <a:hlinkClick r:id="rId3" action="ppaction://hlinksldjump"/>
            </p:cNvPr>
            <p:cNvSpPr/>
            <p:nvPr/>
          </p:nvSpPr>
          <p:spPr>
            <a:xfrm>
              <a:off x="4595876" y="4221088"/>
              <a:ext cx="155627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-ism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2" name="Прямоугольник 111">
              <a:hlinkClick r:id="rId3" action="ppaction://hlinksldjump"/>
            </p:cNvPr>
            <p:cNvSpPr/>
            <p:nvPr/>
          </p:nvSpPr>
          <p:spPr>
            <a:xfrm>
              <a:off x="5469469" y="5013176"/>
              <a:ext cx="236899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ness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25" name="Группа 124"/>
          <p:cNvGrpSpPr/>
          <p:nvPr/>
        </p:nvGrpSpPr>
        <p:grpSpPr>
          <a:xfrm>
            <a:off x="1115616" y="1643050"/>
            <a:ext cx="6450891" cy="4307706"/>
            <a:chOff x="1170191" y="1628800"/>
            <a:chExt cx="6668274" cy="4307706"/>
          </a:xfrm>
        </p:grpSpPr>
        <p:sp>
          <p:nvSpPr>
            <p:cNvPr id="126" name="Прямоугольник 125"/>
            <p:cNvSpPr/>
            <p:nvPr/>
          </p:nvSpPr>
          <p:spPr>
            <a:xfrm>
              <a:off x="3560962" y="1628800"/>
              <a:ext cx="198875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cook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7" name="Прямоугольник 126">
              <a:hlinkClick r:id="rId3" action="ppaction://hlinksldjump"/>
            </p:cNvPr>
            <p:cNvSpPr/>
            <p:nvPr/>
          </p:nvSpPr>
          <p:spPr>
            <a:xfrm>
              <a:off x="1170191" y="2564904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8" name="Прямоугольник 127">
              <a:hlinkClick r:id="rId17" action="ppaction://hlinksldjump"/>
            </p:cNvPr>
            <p:cNvSpPr/>
            <p:nvPr/>
          </p:nvSpPr>
          <p:spPr>
            <a:xfrm>
              <a:off x="2932536" y="3501008"/>
              <a:ext cx="155461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ing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9" name="Прямоугольник 128">
              <a:hlinkClick r:id="rId3" action="ppaction://hlinksldjump"/>
            </p:cNvPr>
            <p:cNvSpPr/>
            <p:nvPr/>
          </p:nvSpPr>
          <p:spPr>
            <a:xfrm>
              <a:off x="4329925" y="4221088"/>
              <a:ext cx="208817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ness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0" name="Прямоугольник 129">
              <a:hlinkClick r:id="rId3" action="ppaction://hlinksldjump"/>
            </p:cNvPr>
            <p:cNvSpPr/>
            <p:nvPr/>
          </p:nvSpPr>
          <p:spPr>
            <a:xfrm>
              <a:off x="5469469" y="5013176"/>
              <a:ext cx="236899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-or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1" name="Группа 130"/>
          <p:cNvGrpSpPr/>
          <p:nvPr/>
        </p:nvGrpSpPr>
        <p:grpSpPr>
          <a:xfrm>
            <a:off x="909631" y="1628800"/>
            <a:ext cx="6656878" cy="4307706"/>
            <a:chOff x="957263" y="1628800"/>
            <a:chExt cx="6881202" cy="4307706"/>
          </a:xfrm>
        </p:grpSpPr>
        <p:sp>
          <p:nvSpPr>
            <p:cNvPr id="132" name="Прямоугольник 131"/>
            <p:cNvSpPr/>
            <p:nvPr/>
          </p:nvSpPr>
          <p:spPr>
            <a:xfrm>
              <a:off x="3430886" y="1628800"/>
              <a:ext cx="224891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china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3" name="Прямоугольник 132">
              <a:hlinkClick r:id="rId18" action="ppaction://hlinksldjump"/>
            </p:cNvPr>
            <p:cNvSpPr/>
            <p:nvPr/>
          </p:nvSpPr>
          <p:spPr>
            <a:xfrm>
              <a:off x="957263" y="2564904"/>
              <a:ext cx="17054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ese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4" name="Прямоугольник 133">
              <a:hlinkClick r:id="rId3" action="ppaction://hlinksldjump"/>
            </p:cNvPr>
            <p:cNvSpPr/>
            <p:nvPr/>
          </p:nvSpPr>
          <p:spPr>
            <a:xfrm>
              <a:off x="2821516" y="3501008"/>
              <a:ext cx="177665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ery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5" name="Прямоугольник 134">
              <a:hlinkClick r:id="rId3" action="ppaction://hlinksldjump"/>
            </p:cNvPr>
            <p:cNvSpPr/>
            <p:nvPr/>
          </p:nvSpPr>
          <p:spPr>
            <a:xfrm>
              <a:off x="4329925" y="4221088"/>
              <a:ext cx="208817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ness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6" name="Прямоугольник 135">
              <a:hlinkClick r:id="rId3" action="ppaction://hlinksldjump"/>
            </p:cNvPr>
            <p:cNvSpPr/>
            <p:nvPr/>
          </p:nvSpPr>
          <p:spPr>
            <a:xfrm>
              <a:off x="5469469" y="5013176"/>
              <a:ext cx="236899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909631" y="1628800"/>
            <a:ext cx="6656877" cy="4307706"/>
            <a:chOff x="957264" y="1628800"/>
            <a:chExt cx="6881201" cy="4307706"/>
          </a:xfrm>
        </p:grpSpPr>
        <p:sp>
          <p:nvSpPr>
            <p:cNvPr id="138" name="Прямоугольник 137"/>
            <p:cNvSpPr/>
            <p:nvPr/>
          </p:nvSpPr>
          <p:spPr>
            <a:xfrm>
              <a:off x="3113569" y="1628800"/>
              <a:ext cx="288354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employ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9" name="Прямоугольник 138">
              <a:hlinkClick r:id="rId3" action="ppaction://hlinksldjump"/>
            </p:cNvPr>
            <p:cNvSpPr/>
            <p:nvPr/>
          </p:nvSpPr>
          <p:spPr>
            <a:xfrm>
              <a:off x="957264" y="2564904"/>
              <a:ext cx="17054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ese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0" name="Прямоугольник 139">
              <a:hlinkClick r:id="rId3" action="ppaction://hlinksldjump"/>
            </p:cNvPr>
            <p:cNvSpPr/>
            <p:nvPr/>
          </p:nvSpPr>
          <p:spPr>
            <a:xfrm>
              <a:off x="2821516" y="3501008"/>
              <a:ext cx="177665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ery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1" name="Прямоугольник 140">
              <a:hlinkClick r:id="rId3" action="ppaction://hlinksldjump"/>
            </p:cNvPr>
            <p:cNvSpPr/>
            <p:nvPr/>
          </p:nvSpPr>
          <p:spPr>
            <a:xfrm>
              <a:off x="4329925" y="4221088"/>
              <a:ext cx="208817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ness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2" name="Прямоугольник 141">
              <a:hlinkClick r:id="rId19" action="ppaction://hlinksldjump"/>
            </p:cNvPr>
            <p:cNvSpPr/>
            <p:nvPr/>
          </p:nvSpPr>
          <p:spPr>
            <a:xfrm>
              <a:off x="5469469" y="5013176"/>
              <a:ext cx="236899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67" name="Группа 166"/>
          <p:cNvGrpSpPr/>
          <p:nvPr/>
        </p:nvGrpSpPr>
        <p:grpSpPr>
          <a:xfrm>
            <a:off x="1096380" y="1628800"/>
            <a:ext cx="6470126" cy="4307706"/>
            <a:chOff x="1150307" y="1628800"/>
            <a:chExt cx="6688158" cy="4307706"/>
          </a:xfrm>
        </p:grpSpPr>
        <p:sp>
          <p:nvSpPr>
            <p:cNvPr id="168" name="Прямоугольник 167"/>
            <p:cNvSpPr/>
            <p:nvPr/>
          </p:nvSpPr>
          <p:spPr>
            <a:xfrm>
              <a:off x="3560963" y="1628800"/>
              <a:ext cx="198875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cook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69" name="Прямоугольник 168">
              <a:hlinkClick r:id="rId3" action="ppaction://hlinksldjump"/>
            </p:cNvPr>
            <p:cNvSpPr/>
            <p:nvPr/>
          </p:nvSpPr>
          <p:spPr>
            <a:xfrm>
              <a:off x="1150307" y="2564904"/>
              <a:ext cx="131932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-or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0" name="Прямоугольник 169">
              <a:hlinkClick r:id="rId20" action="ppaction://hlinksldjump"/>
            </p:cNvPr>
            <p:cNvSpPr/>
            <p:nvPr/>
          </p:nvSpPr>
          <p:spPr>
            <a:xfrm>
              <a:off x="2821516" y="3501008"/>
              <a:ext cx="177665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ery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1" name="Прямоугольник 170">
              <a:hlinkClick r:id="rId3" action="ppaction://hlinksldjump"/>
            </p:cNvPr>
            <p:cNvSpPr/>
            <p:nvPr/>
          </p:nvSpPr>
          <p:spPr>
            <a:xfrm>
              <a:off x="4329925" y="4221088"/>
              <a:ext cx="208817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ness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2" name="Прямоугольник 171">
              <a:hlinkClick r:id="rId3" action="ppaction://hlinksldjump"/>
            </p:cNvPr>
            <p:cNvSpPr/>
            <p:nvPr/>
          </p:nvSpPr>
          <p:spPr>
            <a:xfrm>
              <a:off x="5469469" y="5013176"/>
              <a:ext cx="236899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73" name="Группа 172"/>
          <p:cNvGrpSpPr/>
          <p:nvPr/>
        </p:nvGrpSpPr>
        <p:grpSpPr>
          <a:xfrm>
            <a:off x="881578" y="1628800"/>
            <a:ext cx="6684929" cy="4307706"/>
            <a:chOff x="928266" y="1628800"/>
            <a:chExt cx="6910199" cy="4307706"/>
          </a:xfrm>
        </p:grpSpPr>
        <p:sp>
          <p:nvSpPr>
            <p:cNvPr id="174" name="Прямоугольник 173"/>
            <p:cNvSpPr/>
            <p:nvPr/>
          </p:nvSpPr>
          <p:spPr>
            <a:xfrm>
              <a:off x="3229562" y="1628800"/>
              <a:ext cx="26515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engine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5" name="Прямоугольник 174">
              <a:hlinkClick r:id="rId21" action="ppaction://hlinksldjump"/>
            </p:cNvPr>
            <p:cNvSpPr/>
            <p:nvPr/>
          </p:nvSpPr>
          <p:spPr>
            <a:xfrm>
              <a:off x="928266" y="2564904"/>
              <a:ext cx="17634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eer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6" name="Прямоугольник 175">
              <a:hlinkClick r:id="rId3" action="ppaction://hlinksldjump"/>
            </p:cNvPr>
            <p:cNvSpPr/>
            <p:nvPr/>
          </p:nvSpPr>
          <p:spPr>
            <a:xfrm>
              <a:off x="3051012" y="3501008"/>
              <a:ext cx="13176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7" name="Прямоугольник 176">
              <a:hlinkClick r:id="rId3" action="ppaction://hlinksldjump"/>
            </p:cNvPr>
            <p:cNvSpPr/>
            <p:nvPr/>
          </p:nvSpPr>
          <p:spPr>
            <a:xfrm>
              <a:off x="4714353" y="4221088"/>
              <a:ext cx="131932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-or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8" name="Прямоугольник 177">
              <a:hlinkClick r:id="rId3" action="ppaction://hlinksldjump"/>
            </p:cNvPr>
            <p:cNvSpPr/>
            <p:nvPr/>
          </p:nvSpPr>
          <p:spPr>
            <a:xfrm>
              <a:off x="5469469" y="5013176"/>
              <a:ext cx="236899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ist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85918" y="2204864"/>
            <a:ext cx="60967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The fifteenth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05105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29535" y="2204864"/>
            <a:ext cx="45528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The seventh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6552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51024" y="2204864"/>
            <a:ext cx="2109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sixty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386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38460" t="68531" r="56559" b="23102"/>
          <a:stretch>
            <a:fillRect/>
          </a:stretch>
        </p:blipFill>
        <p:spPr bwMode="auto">
          <a:xfrm>
            <a:off x="8501090" y="6215082"/>
            <a:ext cx="434897" cy="42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одзаголовок 2"/>
          <p:cNvSpPr txBox="1">
            <a:spLocks/>
          </p:cNvSpPr>
          <p:nvPr/>
        </p:nvSpPr>
        <p:spPr>
          <a:xfrm>
            <a:off x="467544" y="332656"/>
            <a:ext cx="6904856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Nouns\Test</a:t>
            </a:r>
          </a:p>
        </p:txBody>
      </p:sp>
      <p:pic>
        <p:nvPicPr>
          <p:cNvPr id="1029" name="Picture 5" descr="3"/>
          <p:cNvPicPr>
            <a:picLocks noChangeAspect="1" noChangeArrowheads="1"/>
          </p:cNvPicPr>
          <p:nvPr/>
        </p:nvPicPr>
        <p:blipFill>
          <a:blip r:embed="rId6" cstate="print"/>
          <a:srcRect l="4286" t="2003" b="16330"/>
          <a:stretch>
            <a:fillRect/>
          </a:stretch>
        </p:blipFill>
        <p:spPr bwMode="auto">
          <a:xfrm>
            <a:off x="571472" y="1285860"/>
            <a:ext cx="7929618" cy="5143536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571472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428596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с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ook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5786" y="1785926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ery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14546" y="1785926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ese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57224" y="100010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14678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3071802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boil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28992" y="178592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ing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57752" y="178592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-age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71868" y="107154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857884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5857884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expect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00958" y="178592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ancy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29322" y="1785926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ness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286512" y="107154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71472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Box 77"/>
          <p:cNvSpPr txBox="1"/>
          <p:nvPr/>
        </p:nvSpPr>
        <p:spPr>
          <a:xfrm>
            <a:off x="428596" y="2643182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resist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85786" y="3071810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ance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928794" y="3071810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ment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928662" y="2357430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857884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/>
          <p:cNvSpPr txBox="1"/>
          <p:nvPr/>
        </p:nvSpPr>
        <p:spPr>
          <a:xfrm>
            <a:off x="5929322" y="264318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break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072198" y="3071810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-age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500958" y="3071810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ment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286512" y="2285992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214678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3071802" y="392906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bake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428992" y="435769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er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786314" y="435769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ure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3571868" y="350043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857884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TextBox 92"/>
          <p:cNvSpPr txBox="1"/>
          <p:nvPr/>
        </p:nvSpPr>
        <p:spPr>
          <a:xfrm>
            <a:off x="6072198" y="528638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free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072198" y="571501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dom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500958" y="571501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ship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6286512" y="500063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3214678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TextBox 97"/>
          <p:cNvSpPr txBox="1"/>
          <p:nvPr/>
        </p:nvSpPr>
        <p:spPr>
          <a:xfrm>
            <a:off x="3286116" y="528638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white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428992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ness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786314" y="571501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tion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3643306" y="492919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214678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3357554" y="264318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protect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714876" y="3143248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tion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428992" y="3143248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ness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643306" y="2357430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71472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714348" y="392906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friend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71670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-ship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85786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-hood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1000100" y="3643314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5857884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TextBox 103"/>
          <p:cNvSpPr txBox="1"/>
          <p:nvPr/>
        </p:nvSpPr>
        <p:spPr>
          <a:xfrm>
            <a:off x="6000760" y="392906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child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358082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-hood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072198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-ism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6286512" y="3643314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571472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TextBox 108"/>
          <p:cNvSpPr txBox="1"/>
          <p:nvPr/>
        </p:nvSpPr>
        <p:spPr>
          <a:xfrm>
            <a:off x="714348" y="521495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library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071670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-an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85786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ist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928662" y="492919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156305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3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9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5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1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7" dur="2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</p:childTnLst>
        </p:cTn>
      </p:par>
    </p:tnLst>
    <p:bldLst>
      <p:bldP spid="25" grpId="0" animBg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3" grpId="0" animBg="1"/>
      <p:bldP spid="34" grpId="0"/>
      <p:bldP spid="34" grpId="1"/>
      <p:bldP spid="35" grpId="0"/>
      <p:bldP spid="35" grpId="1"/>
      <p:bldP spid="36" grpId="0"/>
      <p:bldP spid="36" grpId="1"/>
      <p:bldP spid="38" grpId="0"/>
      <p:bldP spid="52" grpId="0" animBg="1"/>
      <p:bldP spid="53" grpId="0"/>
      <p:bldP spid="53" grpId="1"/>
      <p:bldP spid="54" grpId="0"/>
      <p:bldP spid="54" grpId="1"/>
      <p:bldP spid="55" grpId="0"/>
      <p:bldP spid="55" grpId="1"/>
      <p:bldP spid="56" grpId="0"/>
      <p:bldP spid="77" grpId="0" animBg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2" grpId="0" animBg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7" grpId="0" animBg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2" grpId="0" animBg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7" grpId="0" animBg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63" grpId="0" animBg="1"/>
      <p:bldP spid="64" grpId="0"/>
      <p:bldP spid="64" grpId="1"/>
      <p:bldP spid="65" grpId="0"/>
      <p:bldP spid="65" grpId="1"/>
      <p:bldP spid="66" grpId="0"/>
      <p:bldP spid="66" grpId="1"/>
      <p:bldP spid="67" grpId="0"/>
      <p:bldP spid="73" grpId="0" animBg="1"/>
      <p:bldP spid="74" grpId="0"/>
      <p:bldP spid="74" grpId="1"/>
      <p:bldP spid="75" grpId="0"/>
      <p:bldP spid="75" grpId="1"/>
      <p:bldP spid="76" grpId="0"/>
      <p:bldP spid="76" grpId="1"/>
      <p:bldP spid="102" grpId="0"/>
      <p:bldP spid="103" grpId="0" animBg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8" grpId="0" animBg="1"/>
      <p:bldP spid="109" grpId="0"/>
      <p:bldP spid="109" grpId="1"/>
      <p:bldP spid="110" grpId="0"/>
      <p:bldP spid="110" grpId="1"/>
      <p:bldP spid="111" grpId="0"/>
      <p:bldP spid="111" grpId="1"/>
      <p:bldP spid="112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38460" t="68531" r="56559" b="23102"/>
          <a:stretch>
            <a:fillRect/>
          </a:stretch>
        </p:blipFill>
        <p:spPr bwMode="auto">
          <a:xfrm>
            <a:off x="8501090" y="6210272"/>
            <a:ext cx="434897" cy="42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одзаголовок 2"/>
          <p:cNvSpPr txBox="1">
            <a:spLocks/>
          </p:cNvSpPr>
          <p:nvPr/>
        </p:nvSpPr>
        <p:spPr>
          <a:xfrm>
            <a:off x="467544" y="332656"/>
            <a:ext cx="6904856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verbs\Test</a:t>
            </a:r>
          </a:p>
        </p:txBody>
      </p:sp>
      <p:pic>
        <p:nvPicPr>
          <p:cNvPr id="1026" name="Picture 2" descr="C:\Users\1\Desktop\12.jpg"/>
          <p:cNvPicPr>
            <a:picLocks noChangeAspect="1" noChangeArrowheads="1"/>
          </p:cNvPicPr>
          <p:nvPr/>
        </p:nvPicPr>
        <p:blipFill>
          <a:blip r:embed="rId6" cstate="print"/>
          <a:srcRect r="4642" b="17142"/>
          <a:stretch>
            <a:fillRect/>
          </a:stretch>
        </p:blipFill>
        <p:spPr bwMode="auto">
          <a:xfrm>
            <a:off x="714348" y="1428736"/>
            <a:ext cx="7715304" cy="4795175"/>
          </a:xfrm>
          <a:prstGeom prst="rect">
            <a:avLst/>
          </a:prstGeom>
          <a:noFill/>
        </p:spPr>
      </p:pic>
      <p:sp>
        <p:nvSpPr>
          <p:cNvPr id="68" name="Прямоугольник 67"/>
          <p:cNvSpPr/>
          <p:nvPr/>
        </p:nvSpPr>
        <p:spPr>
          <a:xfrm>
            <a:off x="571472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428596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read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85786" y="1785926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-re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214546" y="1785926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dis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1000100" y="107154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3214678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TextBox 113"/>
          <p:cNvSpPr txBox="1"/>
          <p:nvPr/>
        </p:nvSpPr>
        <p:spPr>
          <a:xfrm>
            <a:off x="3071802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understand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428992" y="178592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mis</a:t>
            </a:r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57752" y="178592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dis</a:t>
            </a:r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3500430" y="107154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5857884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TextBox 118"/>
          <p:cNvSpPr txBox="1"/>
          <p:nvPr/>
        </p:nvSpPr>
        <p:spPr>
          <a:xfrm>
            <a:off x="5857884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body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500958" y="178592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em</a:t>
            </a:r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929322" y="1785926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over-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6215074" y="107154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571472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TextBox 123"/>
          <p:cNvSpPr txBox="1"/>
          <p:nvPr/>
        </p:nvSpPr>
        <p:spPr>
          <a:xfrm>
            <a:off x="428596" y="2643182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produce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785786" y="3071810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over-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928794" y="3071810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super-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928662" y="2357430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5857884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TextBox 128"/>
          <p:cNvSpPr txBox="1"/>
          <p:nvPr/>
        </p:nvSpPr>
        <p:spPr>
          <a:xfrm>
            <a:off x="5929322" y="264318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little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072198" y="3071810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be-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7500958" y="3071810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en-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6286512" y="2285992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3214678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TextBox 133"/>
          <p:cNvSpPr txBox="1"/>
          <p:nvPr/>
        </p:nvSpPr>
        <p:spPr>
          <a:xfrm>
            <a:off x="3071802" y="392906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port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3428992" y="435769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im</a:t>
            </a:r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4786314" y="435769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in-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3571868" y="357187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5857884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TextBox 138"/>
          <p:cNvSpPr txBox="1"/>
          <p:nvPr/>
        </p:nvSpPr>
        <p:spPr>
          <a:xfrm>
            <a:off x="6072198" y="528638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wisp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6072198" y="571501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er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7500958" y="571501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ish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6357950" y="4857760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214678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TextBox 143"/>
          <p:cNvSpPr txBox="1"/>
          <p:nvPr/>
        </p:nvSpPr>
        <p:spPr>
          <a:xfrm>
            <a:off x="3286116" y="528638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granule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3428992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-ate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4786314" y="571501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-en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3643306" y="492919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3214678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TextBox 148"/>
          <p:cNvSpPr txBox="1"/>
          <p:nvPr/>
        </p:nvSpPr>
        <p:spPr>
          <a:xfrm>
            <a:off x="3357554" y="264318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estimate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4572000" y="3143248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under-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3428992" y="3143248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em</a:t>
            </a:r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3571868" y="2285992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3" name="Прямоугольник 152"/>
          <p:cNvSpPr/>
          <p:nvPr/>
        </p:nvSpPr>
        <p:spPr>
          <a:xfrm>
            <a:off x="571472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TextBox 153"/>
          <p:cNvSpPr txBox="1"/>
          <p:nvPr/>
        </p:nvSpPr>
        <p:spPr>
          <a:xfrm>
            <a:off x="714348" y="392906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gas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2071670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785786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ize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928662" y="3643314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8" name="Прямоугольник 157"/>
          <p:cNvSpPr/>
          <p:nvPr/>
        </p:nvSpPr>
        <p:spPr>
          <a:xfrm>
            <a:off x="5857884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TextBox 158"/>
          <p:cNvSpPr txBox="1"/>
          <p:nvPr/>
        </p:nvSpPr>
        <p:spPr>
          <a:xfrm>
            <a:off x="6000760" y="392906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hard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7358082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-en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6072198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er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62" name="Прямоугольник 161"/>
          <p:cNvSpPr/>
          <p:nvPr/>
        </p:nvSpPr>
        <p:spPr>
          <a:xfrm>
            <a:off x="6286512" y="357187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571472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4" name="TextBox 163"/>
          <p:cNvSpPr txBox="1"/>
          <p:nvPr/>
        </p:nvSpPr>
        <p:spPr>
          <a:xfrm>
            <a:off x="714348" y="521495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form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2071670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de-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785786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dis</a:t>
            </a:r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67" name="Прямоугольник 166"/>
          <p:cNvSpPr/>
          <p:nvPr/>
        </p:nvSpPr>
        <p:spPr>
          <a:xfrm>
            <a:off x="1000100" y="492919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156305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2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2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3" dur="2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9" dur="2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5" dur="2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1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7" dur="2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</p:childTnLst>
        </p:cTn>
      </p:par>
    </p:tnLst>
    <p:bldLst>
      <p:bldP spid="68" grpId="0" animBg="1"/>
      <p:bldP spid="69" grpId="0"/>
      <p:bldP spid="69" grpId="1"/>
      <p:bldP spid="70" grpId="0"/>
      <p:bldP spid="70" grpId="1"/>
      <p:bldP spid="71" grpId="0"/>
      <p:bldP spid="71" grpId="1"/>
      <p:bldP spid="72" grpId="0"/>
      <p:bldP spid="113" grpId="0" animBg="1"/>
      <p:bldP spid="114" grpId="0"/>
      <p:bldP spid="114" grpId="1"/>
      <p:bldP spid="115" grpId="0"/>
      <p:bldP spid="115" grpId="1"/>
      <p:bldP spid="116" grpId="0"/>
      <p:bldP spid="116" grpId="1"/>
      <p:bldP spid="117" grpId="0"/>
      <p:bldP spid="118" grpId="0" animBg="1"/>
      <p:bldP spid="119" grpId="0"/>
      <p:bldP spid="119" grpId="1"/>
      <p:bldP spid="120" grpId="0"/>
      <p:bldP spid="120" grpId="1"/>
      <p:bldP spid="121" grpId="0"/>
      <p:bldP spid="121" grpId="1"/>
      <p:bldP spid="122" grpId="0"/>
      <p:bldP spid="123" grpId="0" animBg="1"/>
      <p:bldP spid="124" grpId="0"/>
      <p:bldP spid="124" grpId="1"/>
      <p:bldP spid="125" grpId="0"/>
      <p:bldP spid="125" grpId="1"/>
      <p:bldP spid="126" grpId="0"/>
      <p:bldP spid="126" grpId="1"/>
      <p:bldP spid="127" grpId="0"/>
      <p:bldP spid="128" grpId="0" animBg="1"/>
      <p:bldP spid="129" grpId="0"/>
      <p:bldP spid="129" grpId="1"/>
      <p:bldP spid="130" grpId="0"/>
      <p:bldP spid="130" grpId="1"/>
      <p:bldP spid="131" grpId="0"/>
      <p:bldP spid="131" grpId="1"/>
      <p:bldP spid="132" grpId="0"/>
      <p:bldP spid="133" grpId="0" animBg="1"/>
      <p:bldP spid="134" grpId="0"/>
      <p:bldP spid="134" grpId="1"/>
      <p:bldP spid="135" grpId="0"/>
      <p:bldP spid="135" grpId="1"/>
      <p:bldP spid="136" grpId="0"/>
      <p:bldP spid="136" grpId="1"/>
      <p:bldP spid="137" grpId="0"/>
      <p:bldP spid="138" grpId="0" animBg="1"/>
      <p:bldP spid="139" grpId="0"/>
      <p:bldP spid="139" grpId="1"/>
      <p:bldP spid="140" grpId="0"/>
      <p:bldP spid="140" grpId="1"/>
      <p:bldP spid="141" grpId="0"/>
      <p:bldP spid="141" grpId="1"/>
      <p:bldP spid="142" grpId="0"/>
      <p:bldP spid="143" grpId="0" animBg="1"/>
      <p:bldP spid="144" grpId="0"/>
      <p:bldP spid="144" grpId="1"/>
      <p:bldP spid="145" grpId="0"/>
      <p:bldP spid="145" grpId="1"/>
      <p:bldP spid="146" grpId="0"/>
      <p:bldP spid="146" grpId="1"/>
      <p:bldP spid="147" grpId="0"/>
      <p:bldP spid="148" grpId="0" animBg="1"/>
      <p:bldP spid="149" grpId="0"/>
      <p:bldP spid="149" grpId="1"/>
      <p:bldP spid="150" grpId="0"/>
      <p:bldP spid="150" grpId="1"/>
      <p:bldP spid="151" grpId="0"/>
      <p:bldP spid="151" grpId="1"/>
      <p:bldP spid="152" grpId="0"/>
      <p:bldP spid="153" grpId="0" animBg="1"/>
      <p:bldP spid="154" grpId="0"/>
      <p:bldP spid="154" grpId="1"/>
      <p:bldP spid="155" grpId="0"/>
      <p:bldP spid="155" grpId="1"/>
      <p:bldP spid="156" grpId="0"/>
      <p:bldP spid="156" grpId="1"/>
      <p:bldP spid="157" grpId="0"/>
      <p:bldP spid="158" grpId="0" animBg="1"/>
      <p:bldP spid="159" grpId="0"/>
      <p:bldP spid="159" grpId="1"/>
      <p:bldP spid="160" grpId="0"/>
      <p:bldP spid="160" grpId="1"/>
      <p:bldP spid="161" grpId="0"/>
      <p:bldP spid="161" grpId="1"/>
      <p:bldP spid="162" grpId="0"/>
      <p:bldP spid="163" grpId="0" animBg="1"/>
      <p:bldP spid="164" grpId="0"/>
      <p:bldP spid="164" grpId="1"/>
      <p:bldP spid="165" grpId="0"/>
      <p:bldP spid="165" grpId="1"/>
      <p:bldP spid="166" grpId="0"/>
      <p:bldP spid="166" grpId="1"/>
      <p:bldP spid="167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8501090" y="6210272"/>
            <a:ext cx="434897" cy="42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467544" y="332656"/>
            <a:ext cx="6904856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adjectives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\Test</a:t>
            </a:r>
          </a:p>
        </p:txBody>
      </p:sp>
      <p:sp>
        <p:nvSpPr>
          <p:cNvPr id="4098" name="AutoShape 2" descr="http://review-planet.ru/wp-content/uploads/2012/06/морда10.jpg"/>
          <p:cNvSpPr>
            <a:spLocks noChangeAspect="1" noChangeArrowheads="1"/>
          </p:cNvSpPr>
          <p:nvPr/>
        </p:nvSpPr>
        <p:spPr bwMode="auto">
          <a:xfrm>
            <a:off x="28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 descr="C:\Users\1\Desktop\морда1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1214422"/>
            <a:ext cx="7786742" cy="509475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214678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071802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fame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992" y="178592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ous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178592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-able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868" y="100010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57884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857884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grain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00958" y="178592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29322" y="1785926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ive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15074" y="100010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57884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929322" y="264318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white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72198" y="3071810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ish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500958" y="3071810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-ate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15074" y="2285992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214678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3071802" y="392906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able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28992" y="435769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un-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86314" y="435769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in-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643306" y="357187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857884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6072198" y="528638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activ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72198" y="571501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in-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500958" y="571501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un-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286512" y="4857760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214678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3286116" y="528638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south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28992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ern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786314" y="571501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-an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643306" y="4857760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14678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3357554" y="264318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home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14876" y="3143248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-less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28992" y="3143248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-able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571868" y="2285992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71472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714348" y="392906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friend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071670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5786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928662" y="357187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857884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6000760" y="392906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possible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358082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im</a:t>
            </a:r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72198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un-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215074" y="357187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71472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TextBox 60"/>
          <p:cNvSpPr txBox="1"/>
          <p:nvPr/>
        </p:nvSpPr>
        <p:spPr>
          <a:xfrm>
            <a:off x="714348" y="521495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legal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071670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il</a:t>
            </a:r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85786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un-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928662" y="492919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71472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571472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patriot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214546" y="178592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ic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42910" y="1785926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ous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928662" y="100010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71472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571472" y="2643182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atract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214546" y="3071810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ive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42910" y="3071810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ible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928662" y="2285992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3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9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5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1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6" grpId="0" animBg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5" grpId="0" animBg="1"/>
      <p:bldP spid="26" grpId="0"/>
      <p:bldP spid="26" grpId="1"/>
      <p:bldP spid="27" grpId="0"/>
      <p:bldP spid="27" grpId="1"/>
      <p:bldP spid="28" grpId="0"/>
      <p:bldP spid="28" grpId="1"/>
      <p:bldP spid="29" grpId="0"/>
      <p:bldP spid="30" grpId="0" animBg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5" grpId="0" animBg="1"/>
      <p:bldP spid="36" grpId="0"/>
      <p:bldP spid="36" grpId="1"/>
      <p:bldP spid="37" grpId="0"/>
      <p:bldP spid="37" grpId="1"/>
      <p:bldP spid="38" grpId="0"/>
      <p:bldP spid="38" grpId="1"/>
      <p:bldP spid="39" grpId="0"/>
      <p:bldP spid="40" grpId="0" animBg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5" grpId="0" animBg="1"/>
      <p:bldP spid="46" grpId="0"/>
      <p:bldP spid="46" grpId="1"/>
      <p:bldP spid="47" grpId="0"/>
      <p:bldP spid="47" grpId="1"/>
      <p:bldP spid="48" grpId="0"/>
      <p:bldP spid="48" grpId="1"/>
      <p:bldP spid="49" grpId="0"/>
      <p:bldP spid="50" grpId="0" animBg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5" grpId="0" animBg="1"/>
      <p:bldP spid="56" grpId="0"/>
      <p:bldP spid="56" grpId="1"/>
      <p:bldP spid="57" grpId="0"/>
      <p:bldP spid="57" grpId="1"/>
      <p:bldP spid="58" grpId="0"/>
      <p:bldP spid="58" grpId="1"/>
      <p:bldP spid="59" grpId="0"/>
      <p:bldP spid="60" grpId="0" animBg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6" grpId="0" animBg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1" grpId="0" animBg="1"/>
      <p:bldP spid="72" grpId="0"/>
      <p:bldP spid="72" grpId="1"/>
      <p:bldP spid="73" grpId="0"/>
      <p:bldP spid="73" grpId="1"/>
      <p:bldP spid="74" grpId="0"/>
      <p:bldP spid="74" grpId="1"/>
      <p:bldP spid="75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8501090" y="6210272"/>
            <a:ext cx="434897" cy="42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467544" y="332656"/>
            <a:ext cx="6904856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adverbs\Test</a:t>
            </a:r>
          </a:p>
        </p:txBody>
      </p:sp>
      <p:pic>
        <p:nvPicPr>
          <p:cNvPr id="3074" name="Picture 2" descr="http://review-planet.ru/wp-content/uploads/2012/06/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1214422"/>
            <a:ext cx="7786742" cy="510312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14678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357554" y="1357298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clock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8992" y="178592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-wise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7686" y="1785926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-ward(s)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100010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57884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857884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proud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00958" y="178592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29322" y="1785926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-wise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86512" y="100010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857884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929322" y="264318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out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29322" y="3071810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-ward(s)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00958" y="3071810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286512" y="2285992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214678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3071802" y="392906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new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28992" y="435769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57686" y="4357694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-ward(s)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71868" y="357187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785786" y="135729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back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5786" y="185736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-ward(s)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14546" y="185736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00100" y="107154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214678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286116" y="528638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sleep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8992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00562" y="5715016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-wise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71868" y="492919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214678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3357554" y="264318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sea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00562" y="3143248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-ward(s)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28992" y="3143248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00430" y="2285992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71472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714348" y="392906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other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071670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-wise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85786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000100" y="357187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857884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>
            <a:off x="6000760" y="392906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year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358082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072198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215074" y="357187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857884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/>
          <p:cNvSpPr txBox="1"/>
          <p:nvPr/>
        </p:nvSpPr>
        <p:spPr>
          <a:xfrm>
            <a:off x="6072198" y="528638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productive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072198" y="5715016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072330" y="5715016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-ward(s)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6286512" y="500063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571472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785786" y="2643182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quick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85786" y="3143248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ly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785918" y="3143248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-ward(s)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000100" y="2285992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71472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/>
          <p:cNvSpPr txBox="1"/>
          <p:nvPr/>
        </p:nvSpPr>
        <p:spPr>
          <a:xfrm>
            <a:off x="642910" y="528638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round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85786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a-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857356" y="5715016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-wise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928662" y="4857760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3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9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5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1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7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4" grpId="0" animBg="1"/>
      <p:bldP spid="15" grpId="0"/>
      <p:bldP spid="15" grpId="1"/>
      <p:bldP spid="16" grpId="0"/>
      <p:bldP spid="16" grpId="1"/>
      <p:bldP spid="17" grpId="0"/>
      <p:bldP spid="17" grpId="1"/>
      <p:bldP spid="18" grpId="0"/>
      <p:bldP spid="23" grpId="0" animBg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8" grpId="0" animBg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3" grpId="0" animBg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8" grpId="0" animBg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3" grpId="0" animBg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8" grpId="0" animBg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3" grpId="0" animBg="1"/>
      <p:bldP spid="54" grpId="0"/>
      <p:bldP spid="54" grpId="1"/>
      <p:bldP spid="55" grpId="0"/>
      <p:bldP spid="55" grpId="1"/>
      <p:bldP spid="56" grpId="0"/>
      <p:bldP spid="56" grpId="1"/>
      <p:bldP spid="57" grpId="0"/>
      <p:bldP spid="69" grpId="0" animBg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4" grpId="0" animBg="1"/>
      <p:bldP spid="75" grpId="0"/>
      <p:bldP spid="75" grpId="1"/>
      <p:bldP spid="76" grpId="0"/>
      <p:bldP spid="76" grpId="1"/>
      <p:bldP spid="77" grpId="0"/>
      <p:bldP spid="77" grpId="1"/>
      <p:bldP spid="78" grpId="0"/>
      <p:bldP spid="65" grpId="0" animBg="1"/>
      <p:bldP spid="66" grpId="0"/>
      <p:bldP spid="66" grpId="1"/>
      <p:bldP spid="67" grpId="0"/>
      <p:bldP spid="67" grpId="1"/>
      <p:bldP spid="68" grpId="0"/>
      <p:bldP spid="68" grpId="1"/>
      <p:bldP spid="79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8501090" y="6210272"/>
            <a:ext cx="434897" cy="42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467544" y="332656"/>
            <a:ext cx="6904856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numerals\Test</a:t>
            </a:r>
          </a:p>
        </p:txBody>
      </p:sp>
      <p:pic>
        <p:nvPicPr>
          <p:cNvPr id="2049" name="Picture 1" descr="C:\Users\1\Desktop\snowy-day-in-london.jpg"/>
          <p:cNvPicPr>
            <a:picLocks noChangeAspect="1" noChangeArrowheads="1"/>
          </p:cNvPicPr>
          <p:nvPr/>
        </p:nvPicPr>
        <p:blipFill>
          <a:blip r:embed="rId5" cstate="print"/>
          <a:srcRect t="4344" b="1538"/>
          <a:stretch>
            <a:fillRect/>
          </a:stretch>
        </p:blipFill>
        <p:spPr bwMode="auto">
          <a:xfrm>
            <a:off x="642910" y="1252942"/>
            <a:ext cx="7786742" cy="49621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28596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14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1785926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-teen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1785926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100010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357554" y="1357298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50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8992" y="178592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fifty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178592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fivty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14744" y="100010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857884" y="1214422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929322" y="1357298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1й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00958" y="178592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first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29322" y="1785926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one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15074" y="100010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1472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28596" y="2643182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2</a:t>
            </a:r>
            <a:r>
              <a:rPr lang="ru-RU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й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5786" y="3071810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second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28794" y="3071810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twoth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28662" y="2357430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57884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929322" y="264318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11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57884" y="307181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eleven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86644" y="3071810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oneteen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86512" y="2357430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214678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3071802" y="392906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5</a:t>
            </a:r>
            <a:r>
              <a:rPr lang="ru-RU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й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28992" y="442913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-fifth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86314" y="4429132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fiveth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571868" y="357187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214678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3286116" y="528638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12</a:t>
            </a:r>
            <a:r>
              <a:rPr lang="ru-RU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й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14678" y="5715016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twelfth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43438" y="5715016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twelvth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571868" y="4929198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214678" y="250030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3357554" y="264318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40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14876" y="3071810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forty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86116" y="3071810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fourty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571868" y="2285992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71472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785786" y="3929066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3</a:t>
            </a:r>
            <a:r>
              <a:rPr lang="ru-RU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й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071670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third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42910" y="4429132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threeth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000100" y="357187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857884" y="3786190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6000760" y="392906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60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000760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ty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500958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-teen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215074" y="3571876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71472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714348" y="521495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9</a:t>
            </a:r>
            <a:r>
              <a:rPr lang="ru-RU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й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071670" y="571501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ninth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85786" y="5715016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nineth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928662" y="4857760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857884" y="5072074"/>
            <a:ext cx="264320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/>
          <p:cNvSpPr txBox="1"/>
          <p:nvPr/>
        </p:nvSpPr>
        <p:spPr>
          <a:xfrm>
            <a:off x="6072198" y="528638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20</a:t>
            </a:r>
            <a:r>
              <a:rPr lang="ru-RU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й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857884" y="5715016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twentieth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143768" y="5715016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twentyth</a:t>
            </a:r>
            <a:endParaRPr lang="ru-RU" sz="20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286512" y="4857760"/>
            <a:ext cx="175205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3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5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7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 animBg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/>
      <p:bldP spid="20" grpId="0" animBg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5" grpId="0" animBg="1"/>
      <p:bldP spid="26" grpId="0"/>
      <p:bldP spid="26" grpId="1"/>
      <p:bldP spid="27" grpId="0"/>
      <p:bldP spid="27" grpId="1"/>
      <p:bldP spid="28" grpId="0"/>
      <p:bldP spid="28" grpId="1"/>
      <p:bldP spid="29" grpId="0"/>
      <p:bldP spid="30" grpId="0" animBg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9" grpId="0" animBg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4" grpId="0" animBg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9" grpId="0" animBg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4" grpId="0" animBg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9" grpId="0" animBg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5" grpId="0" animBg="1"/>
      <p:bldP spid="66" grpId="0"/>
      <p:bldP spid="66" grpId="1"/>
      <p:bldP spid="67" grpId="0"/>
      <p:bldP spid="67" grpId="1"/>
      <p:bldP spid="68" grpId="0"/>
      <p:bldP spid="68" grpId="1"/>
      <p:bldP spid="69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467544" y="332656"/>
            <a:ext cx="6904856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Common reference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920880" cy="936103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ü"/>
            </a:pPr>
            <a:r>
              <a:rPr lang="ru-RU" sz="2000" dirty="0" smtClean="0">
                <a:latin typeface="Bookman Old Style" pitchFamily="18" charset="0"/>
              </a:rPr>
              <a:t>    В английском языке слова могут быть образованы при помощи префиксов и суффиксов.</a:t>
            </a:r>
            <a:endParaRPr lang="ru-RU" sz="2000" dirty="0">
              <a:latin typeface="Bookman Old Style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83568" y="2492896"/>
            <a:ext cx="7776864" cy="1752600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Bookman Old Style" pitchFamily="18" charset="0"/>
              </a:rPr>
              <a:t>     Префиксы изменяют значение слова, но не меняют его принадлежность к той или иной части речи.</a:t>
            </a:r>
          </a:p>
          <a:p>
            <a:pPr algn="l"/>
            <a:endParaRPr lang="ru-RU" sz="20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algn="l"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Bookman Old Style" pitchFamily="18" charset="0"/>
              </a:rPr>
              <a:t>     Суффиксы служат для образования различных частей речи.</a:t>
            </a:r>
          </a:p>
          <a:p>
            <a:pPr algn="l"/>
            <a:endParaRPr lang="ru-RU" sz="20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algn="l"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Bookman Old Style" pitchFamily="18" charset="0"/>
              </a:rPr>
              <a:t>     Использование того или иного суффикса не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Bookman Old Style" pitchFamily="18" charset="0"/>
              </a:rPr>
              <a:t>           подчиняется определенным правилам и зависит от 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Bookman Old Style" pitchFamily="18" charset="0"/>
              </a:rPr>
              <a:t>           установившегося словоупотребления в языке.</a:t>
            </a:r>
            <a:endParaRPr lang="ru-RU" sz="20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452320" y="5373216"/>
            <a:ext cx="792088" cy="78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7772400" cy="1470025"/>
          </a:xfrm>
        </p:spPr>
        <p:txBody>
          <a:bodyPr/>
          <a:lstStyle/>
          <a:p>
            <a:r>
              <a:rPr lang="ru-RU" b="1" dirty="0" smtClean="0">
                <a:latin typeface="Batang" pitchFamily="18" charset="-127"/>
                <a:ea typeface="Batang" pitchFamily="18" charset="-127"/>
              </a:rPr>
              <a:t>Список источников</a:t>
            </a:r>
            <a:endParaRPr lang="ru-RU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772816"/>
            <a:ext cx="748883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1600" dirty="0" err="1" smtClean="0">
                <a:latin typeface="Bookman Old Style" pitchFamily="18" charset="0"/>
              </a:rPr>
              <a:t>Смайл</a:t>
            </a:r>
            <a:r>
              <a:rPr lang="en-US" sz="1600" dirty="0" smtClean="0">
                <a:latin typeface="Bookman Old Style" pitchFamily="18" charset="0"/>
              </a:rPr>
              <a:t> </a:t>
            </a:r>
            <a:r>
              <a:rPr lang="ru-RU" sz="1600" dirty="0" smtClean="0">
                <a:latin typeface="Bookman Old Style" pitchFamily="18" charset="0"/>
              </a:rPr>
              <a:t>аплодисменты - </a:t>
            </a:r>
            <a:r>
              <a:rPr lang="en-US" sz="1600" dirty="0" smtClean="0">
                <a:latin typeface="Bookman Old Style" pitchFamily="18" charset="0"/>
              </a:rPr>
              <a:t> </a:t>
            </a:r>
            <a:r>
              <a:rPr lang="en-US" sz="1600" dirty="0" smtClean="0">
                <a:latin typeface="Bookman Old Style" pitchFamily="18" charset="0"/>
                <a:hlinkClick r:id="rId3"/>
              </a:rPr>
              <a:t>http://izobest.ucoz.ru/photo/</a:t>
            </a:r>
            <a:endParaRPr lang="ru-RU" sz="1600" dirty="0" smtClean="0">
              <a:latin typeface="Bookman Old Style" pitchFamily="18" charset="0"/>
            </a:endParaRPr>
          </a:p>
          <a:p>
            <a:pPr marL="457200" indent="-457200">
              <a:buAutoNum type="arabicPeriod"/>
            </a:pPr>
            <a:r>
              <a:rPr lang="ru-RU" sz="1600" dirty="0" err="1" smtClean="0">
                <a:latin typeface="Bookman Old Style" pitchFamily="18" charset="0"/>
              </a:rPr>
              <a:t>Смайл</a:t>
            </a:r>
            <a:r>
              <a:rPr lang="ru-RU" sz="1600" dirty="0" smtClean="0">
                <a:latin typeface="Bookman Old Style" pitchFamily="18" charset="0"/>
              </a:rPr>
              <a:t> грустный - </a:t>
            </a:r>
            <a:r>
              <a:rPr lang="en-US" sz="1600" dirty="0" smtClean="0">
                <a:latin typeface="Bookman Old Style" pitchFamily="18" charset="0"/>
                <a:hlinkClick r:id="rId4"/>
              </a:rPr>
              <a:t>http://smayli.ru/emocii</a:t>
            </a:r>
            <a:endParaRPr lang="ru-RU" sz="1600" dirty="0" smtClean="0">
              <a:latin typeface="Bookman Old Style" pitchFamily="18" charset="0"/>
            </a:endParaRPr>
          </a:p>
          <a:p>
            <a:pPr marL="457200" indent="-457200">
              <a:buAutoNum type="arabicPeriod"/>
            </a:pPr>
            <a:r>
              <a:rPr lang="ru-RU" sz="1600" dirty="0" smtClean="0">
                <a:latin typeface="Bookman Old Style" pitchFamily="18" charset="0"/>
              </a:rPr>
              <a:t>Фон для презентации: сайт Галины Ивановны Ефимовой, учителя английского языка </a:t>
            </a:r>
            <a:r>
              <a:rPr lang="en-US" sz="1600" dirty="0" smtClean="0">
                <a:latin typeface="Bookman Old Style" pitchFamily="18" charset="0"/>
                <a:hlinkClick r:id="rId5"/>
              </a:rPr>
              <a:t>http://english-study-cafe.ru/index.php/powerpoint-dlya-vsekh/shablony-prezentatsij?start=18</a:t>
            </a:r>
            <a:r>
              <a:rPr lang="ru-RU" sz="1600" dirty="0" smtClean="0">
                <a:latin typeface="Bookman Old Style" pitchFamily="18" charset="0"/>
              </a:rPr>
              <a:t> </a:t>
            </a:r>
          </a:p>
          <a:p>
            <a:pPr marL="457200" indent="-457200">
              <a:buAutoNum type="arabicPeriod"/>
            </a:pPr>
            <a:r>
              <a:rPr lang="ru-RU" sz="1600" dirty="0" smtClean="0">
                <a:latin typeface="Bookman Old Style" pitchFamily="18" charset="0"/>
              </a:rPr>
              <a:t>Фото «</a:t>
            </a:r>
            <a:r>
              <a:rPr lang="ru-RU" sz="1600" dirty="0" err="1" smtClean="0">
                <a:latin typeface="Bookman Old Style" pitchFamily="18" charset="0"/>
              </a:rPr>
              <a:t>Тауэрский</a:t>
            </a:r>
            <a:r>
              <a:rPr lang="ru-RU" sz="1600" dirty="0" smtClean="0">
                <a:latin typeface="Bookman Old Style" pitchFamily="18" charset="0"/>
              </a:rPr>
              <a:t> мост» -</a:t>
            </a:r>
            <a:r>
              <a:rPr lang="en-US" sz="1600" dirty="0" smtClean="0">
                <a:latin typeface="Bookman Old Style" pitchFamily="18" charset="0"/>
              </a:rPr>
              <a:t> </a:t>
            </a:r>
            <a:r>
              <a:rPr lang="en-US" sz="1600" dirty="0" smtClean="0">
                <a:latin typeface="Bookman Old Style" pitchFamily="18" charset="0"/>
                <a:hlinkClick r:id="rId6"/>
              </a:rPr>
              <a:t>http://review-planet.ru/2014/03/tauerskij-most-v-londone-ego-fotografii-i-opisanie/</a:t>
            </a:r>
            <a:endParaRPr lang="ru-RU" sz="1600" dirty="0" smtClean="0">
              <a:latin typeface="Bookman Old Style" pitchFamily="18" charset="0"/>
            </a:endParaRPr>
          </a:p>
          <a:p>
            <a:pPr marL="457200" indent="-457200">
              <a:buAutoNum type="arabicPeriod"/>
            </a:pPr>
            <a:r>
              <a:rPr lang="ru-RU" sz="1600" dirty="0" smtClean="0">
                <a:latin typeface="Bookman Old Style" pitchFamily="18" charset="0"/>
              </a:rPr>
              <a:t>Фото «</a:t>
            </a:r>
            <a:r>
              <a:rPr lang="ru-RU" sz="1600" dirty="0" err="1" smtClean="0">
                <a:latin typeface="Bookman Old Style" pitchFamily="18" charset="0"/>
              </a:rPr>
              <a:t>Трафальгарская</a:t>
            </a:r>
            <a:r>
              <a:rPr lang="ru-RU" sz="1600" dirty="0" smtClean="0">
                <a:latin typeface="Bookman Old Style" pitchFamily="18" charset="0"/>
              </a:rPr>
              <a:t> площадь», «Национальная галерея» и «Букингемский дворец»- </a:t>
            </a:r>
            <a:r>
              <a:rPr lang="en-US" sz="1600" dirty="0" smtClean="0">
                <a:latin typeface="Bookman Old Style" pitchFamily="18" charset="0"/>
                <a:hlinkClick r:id="rId7"/>
              </a:rPr>
              <a:t>http://review-planet.ru/2012/06/angliya-trafalgarskaya-ploshhad-foto/</a:t>
            </a:r>
            <a:endParaRPr lang="ru-RU" sz="1600" dirty="0" smtClean="0">
              <a:latin typeface="Bookman Old Style" pitchFamily="18" charset="0"/>
            </a:endParaRPr>
          </a:p>
          <a:p>
            <a:pPr marL="457200" indent="-457200">
              <a:buAutoNum type="arabicPeriod"/>
            </a:pPr>
            <a:endParaRPr lang="ru-RU" sz="1600" dirty="0" smtClean="0">
              <a:latin typeface="Bookman Old Style" pitchFamily="18" charset="0"/>
            </a:endParaRPr>
          </a:p>
          <a:p>
            <a:pPr marL="457200" indent="-457200">
              <a:buAutoNum type="arabicPeriod"/>
            </a:pPr>
            <a:r>
              <a:rPr lang="ru-RU" sz="1600" dirty="0" smtClean="0">
                <a:latin typeface="Bookman Old Style" pitchFamily="18" charset="0"/>
              </a:rPr>
              <a:t>Фото «Телефонная будка» </a:t>
            </a:r>
            <a:r>
              <a:rPr lang="en-US" sz="1600" dirty="0" smtClean="0">
                <a:latin typeface="Bookman Old Style" pitchFamily="18" charset="0"/>
                <a:hlinkClick r:id="rId8"/>
              </a:rPr>
              <a:t>http://cameralabs.org/4877-velikolepnye-fotografii-londona</a:t>
            </a:r>
            <a:endParaRPr lang="ru-RU" sz="1600" dirty="0" smtClean="0">
              <a:latin typeface="Bookman Old Style" pitchFamily="18" charset="0"/>
            </a:endParaRPr>
          </a:p>
          <a:p>
            <a:pPr marL="457200" indent="-457200">
              <a:buAutoNum type="arabicPeriod"/>
            </a:pPr>
            <a:endParaRPr lang="en-US" sz="1600" dirty="0" smtClean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pPr marL="457200" indent="-457200">
              <a:buAutoNum type="arabicPeriod"/>
            </a:pPr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</p:txBody>
      </p:sp>
      <p:pic>
        <p:nvPicPr>
          <p:cNvPr id="4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38460" t="68531" r="56559" b="23102"/>
          <a:stretch>
            <a:fillRect/>
          </a:stretch>
        </p:blipFill>
        <p:spPr bwMode="auto">
          <a:xfrm>
            <a:off x="7452320" y="5373216"/>
            <a:ext cx="792088" cy="78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verbs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368831"/>
              </p:ext>
            </p:extLst>
          </p:nvPr>
        </p:nvGraphicFramePr>
        <p:xfrm>
          <a:off x="1547664" y="2060848"/>
          <a:ext cx="6096000" cy="3919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3600400"/>
                <a:gridCol w="1631504"/>
              </a:tblGrid>
              <a:tr h="1080120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ise</a:t>
                      </a:r>
                      <a:endParaRPr lang="en-US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Ize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использовать/ применять/</a:t>
                      </a:r>
                      <a:r>
                        <a:rPr lang="ru-RU" sz="1600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готовить к ч-л/ заниматься ч-л</a:t>
                      </a:r>
                      <a:endParaRPr lang="ru-RU" sz="1600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to</a:t>
                      </a:r>
                      <a:r>
                        <a:rPr lang="en-US" sz="1600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organ</a:t>
                      </a:r>
                      <a:r>
                        <a:rPr lang="en-US" sz="16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ize</a:t>
                      </a:r>
                      <a:endParaRPr lang="ru-RU" sz="16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ify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, 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fy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превратиться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или стать таким, как указывает основа слова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to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gasify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ate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to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granulate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en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использовать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то, что обозначено основой для воздействия на предмет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to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threaten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568" y="1556792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Суффиксы, образующие глаголы от существительных и прилагательных:</a:t>
            </a:r>
            <a:endParaRPr lang="ru-RU" sz="1600" b="1" dirty="0">
              <a:latin typeface="Bookman Old Style" pitchFamily="18" charset="0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>
            <a:off x="7668344" y="4941168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7772400" cy="1470025"/>
          </a:xfrm>
        </p:spPr>
        <p:txBody>
          <a:bodyPr/>
          <a:lstStyle/>
          <a:p>
            <a:r>
              <a:rPr lang="ru-RU" b="1" dirty="0" smtClean="0">
                <a:latin typeface="Batang" pitchFamily="18" charset="-127"/>
                <a:ea typeface="Batang" pitchFamily="18" charset="-127"/>
              </a:rPr>
              <a:t>Разрешение на использование шаблона</a:t>
            </a:r>
            <a:endParaRPr lang="ru-RU" b="1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452320" y="5373216"/>
            <a:ext cx="792088" cy="78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42806" t="42125" r="24541" b="32282"/>
          <a:stretch/>
        </p:blipFill>
        <p:spPr>
          <a:xfrm>
            <a:off x="1251536" y="2348880"/>
            <a:ext cx="6200784" cy="273254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verbs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262506"/>
              </p:ext>
            </p:extLst>
          </p:nvPr>
        </p:nvGraphicFramePr>
        <p:xfrm>
          <a:off x="1572344" y="2042510"/>
          <a:ext cx="6096000" cy="3978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416"/>
                <a:gridCol w="3769096"/>
                <a:gridCol w="1487488"/>
              </a:tblGrid>
              <a:tr h="623284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de-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лишение/ удаление того, что в основе слова</a:t>
                      </a: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to decode</a:t>
                      </a:r>
                      <a:endParaRPr lang="ru-RU" sz="16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62328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pre-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for-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предшествование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to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foreshow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885719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be-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сделать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таким, как указывает основа/ придать признак, качество, указанные в основе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to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belittle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44925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mis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ошибочность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mislead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885719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dis-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префиксы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 при дают глаголам отрицательное значение</a:t>
                      </a:r>
                      <a:endParaRPr lang="ru-RU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  <a:p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dislike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515846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re-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делать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 что-то заново</a:t>
                      </a:r>
                      <a:endParaRPr lang="ru-RU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rewrite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568" y="1556792"/>
            <a:ext cx="7776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Префиксы, образующие глаголы от глаголов:</a:t>
            </a:r>
            <a:endParaRPr lang="ru-RU" sz="1600" b="1" dirty="0">
              <a:latin typeface="Bookman Old Style" pitchFamily="18" charset="0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>
            <a:off x="7668344" y="4941168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 rot="10800000">
            <a:off x="7693031" y="4365104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verbs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331808"/>
              </p:ext>
            </p:extLst>
          </p:nvPr>
        </p:nvGraphicFramePr>
        <p:xfrm>
          <a:off x="1572344" y="2060848"/>
          <a:ext cx="6096000" cy="3925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1424"/>
                <a:gridCol w="3553072"/>
                <a:gridCol w="1631504"/>
              </a:tblGrid>
              <a:tr h="653772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en-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придавать качество/ охват/ включение внутрь, приведение в состояние, обозначенное основой</a:t>
                      </a: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to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encage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em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embody</a:t>
                      </a:r>
                      <a:endParaRPr lang="ru-RU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72839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over-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избыточность качества или выполнения действия</a:t>
                      </a: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overpay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771806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under-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недостаточность качества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или выполнения действия</a:t>
                      </a:r>
                      <a:endParaRPr lang="ru-RU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underline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771806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ex-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исключение/изъятие</a:t>
                      </a: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extract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568" y="1556792"/>
            <a:ext cx="7776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Префиксы, образующие глаголы от существительных:</a:t>
            </a:r>
            <a:endParaRPr lang="ru-RU" sz="1600" b="1" dirty="0">
              <a:latin typeface="Bookman Old Style" pitchFamily="18" charset="0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 rot="10800000">
            <a:off x="7668344" y="5085184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verbs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\practice</a:t>
            </a:r>
          </a:p>
        </p:txBody>
      </p:sp>
      <p:pic>
        <p:nvPicPr>
          <p:cNvPr id="1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Группа 10"/>
          <p:cNvGrpSpPr/>
          <p:nvPr/>
        </p:nvGrpSpPr>
        <p:grpSpPr>
          <a:xfrm>
            <a:off x="827584" y="1628800"/>
            <a:ext cx="6857158" cy="4307706"/>
            <a:chOff x="978249" y="1628800"/>
            <a:chExt cx="7088231" cy="430770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3295009" y="1628800"/>
              <a:ext cx="252066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To see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5" name="Прямоугольник 14">
              <a:hlinkClick r:id="rId5" action="ppaction://hlinksldjump"/>
            </p:cNvPr>
            <p:cNvSpPr/>
            <p:nvPr/>
          </p:nvSpPr>
          <p:spPr>
            <a:xfrm>
              <a:off x="978249" y="2604740"/>
              <a:ext cx="215943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Fore-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6" name="Прямоугольник 15">
              <a:hlinkClick r:id="rId6" action="ppaction://hlinksldjump"/>
            </p:cNvPr>
            <p:cNvSpPr/>
            <p:nvPr/>
          </p:nvSpPr>
          <p:spPr>
            <a:xfrm>
              <a:off x="2838913" y="3501008"/>
              <a:ext cx="174186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pre-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" name="Прямоугольник 16">
              <a:hlinkClick r:id="rId6" action="ppaction://hlinksldjump"/>
            </p:cNvPr>
            <p:cNvSpPr/>
            <p:nvPr/>
          </p:nvSpPr>
          <p:spPr>
            <a:xfrm>
              <a:off x="5055379" y="4221088"/>
              <a:ext cx="131766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Re-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" name="Прямоугольник 17">
              <a:hlinkClick r:id="rId6" action="ppaction://hlinksldjump"/>
            </p:cNvPr>
            <p:cNvSpPr/>
            <p:nvPr/>
          </p:nvSpPr>
          <p:spPr>
            <a:xfrm>
              <a:off x="6601341" y="5013176"/>
              <a:ext cx="146513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Dis-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827584" y="1628800"/>
            <a:ext cx="6737194" cy="4307706"/>
            <a:chOff x="1031828" y="1628800"/>
            <a:chExt cx="6964225" cy="430770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3289210" y="1628800"/>
              <a:ext cx="253226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allow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1" name="Прямоугольник 20">
              <a:hlinkClick r:id="rId6" action="ppaction://hlinksldjump"/>
            </p:cNvPr>
            <p:cNvSpPr/>
            <p:nvPr/>
          </p:nvSpPr>
          <p:spPr>
            <a:xfrm>
              <a:off x="1031828" y="2564904"/>
              <a:ext cx="155627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Mis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2" name="Прямоугольник 21">
              <a:hlinkClick r:id="rId7" action="ppaction://hlinksldjump"/>
            </p:cNvPr>
            <p:cNvSpPr/>
            <p:nvPr/>
          </p:nvSpPr>
          <p:spPr>
            <a:xfrm>
              <a:off x="2977275" y="3501008"/>
              <a:ext cx="146513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dis-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3" name="Прямоугольник 22">
              <a:hlinkClick r:id="rId6" action="ppaction://hlinksldjump"/>
            </p:cNvPr>
            <p:cNvSpPr/>
            <p:nvPr/>
          </p:nvSpPr>
          <p:spPr>
            <a:xfrm>
              <a:off x="5067807" y="4221088"/>
              <a:ext cx="12928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4" name="Прямоугольник 23">
              <a:hlinkClick r:id="rId6" action="ppaction://hlinksldjump"/>
            </p:cNvPr>
            <p:cNvSpPr/>
            <p:nvPr/>
          </p:nvSpPr>
          <p:spPr>
            <a:xfrm>
              <a:off x="6671761" y="5013176"/>
              <a:ext cx="132429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Be-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755576" y="1628800"/>
            <a:ext cx="6624988" cy="4307706"/>
            <a:chOff x="1147817" y="1628800"/>
            <a:chExt cx="6848239" cy="430770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014145" y="1628800"/>
              <a:ext cx="308239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To heat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7" name="Прямоугольник 26">
              <a:hlinkClick r:id="rId6" action="ppaction://hlinksldjump"/>
            </p:cNvPr>
            <p:cNvSpPr/>
            <p:nvPr/>
          </p:nvSpPr>
          <p:spPr>
            <a:xfrm>
              <a:off x="1147817" y="2564904"/>
              <a:ext cx="215943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fore-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8" name="Прямоугольник 27">
              <a:hlinkClick r:id="rId6" action="ppaction://hlinksldjump"/>
            </p:cNvPr>
            <p:cNvSpPr/>
            <p:nvPr/>
          </p:nvSpPr>
          <p:spPr>
            <a:xfrm>
              <a:off x="3063440" y="3501008"/>
              <a:ext cx="12928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9" name="Прямоугольник 28">
              <a:hlinkClick r:id="rId8" action="ppaction://hlinksldjump"/>
            </p:cNvPr>
            <p:cNvSpPr/>
            <p:nvPr/>
          </p:nvSpPr>
          <p:spPr>
            <a:xfrm>
              <a:off x="4843281" y="4221088"/>
              <a:ext cx="174186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Pre-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0" name="Прямоугольник 29">
              <a:hlinkClick r:id="rId6" action="ppaction://hlinksldjump"/>
            </p:cNvPr>
            <p:cNvSpPr/>
            <p:nvPr/>
          </p:nvSpPr>
          <p:spPr>
            <a:xfrm>
              <a:off x="6671764" y="5013176"/>
              <a:ext cx="132429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be-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683568" y="1628800"/>
            <a:ext cx="7230922" cy="4307706"/>
            <a:chOff x="730247" y="1628800"/>
            <a:chExt cx="7474594" cy="4307706"/>
          </a:xfrm>
        </p:grpSpPr>
        <p:sp>
          <p:nvSpPr>
            <p:cNvPr id="140" name="Прямоугольник 139"/>
            <p:cNvSpPr/>
            <p:nvPr/>
          </p:nvSpPr>
          <p:spPr>
            <a:xfrm>
              <a:off x="3715894" y="1628800"/>
              <a:ext cx="167889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line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1" name="Прямоугольник 140">
              <a:hlinkClick r:id="rId6" action="ppaction://hlinksldjump"/>
            </p:cNvPr>
            <p:cNvSpPr/>
            <p:nvPr/>
          </p:nvSpPr>
          <p:spPr>
            <a:xfrm>
              <a:off x="730247" y="2564904"/>
              <a:ext cx="215943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Fore-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2" name="Прямоугольник 141">
              <a:hlinkClick r:id="rId6" action="ppaction://hlinksldjump"/>
            </p:cNvPr>
            <p:cNvSpPr/>
            <p:nvPr/>
          </p:nvSpPr>
          <p:spPr>
            <a:xfrm>
              <a:off x="2605274" y="3501008"/>
              <a:ext cx="220914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over-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3" name="Прямоугольник 142">
              <a:hlinkClick r:id="rId9" action="ppaction://hlinksldjump"/>
            </p:cNvPr>
            <p:cNvSpPr/>
            <p:nvPr/>
          </p:nvSpPr>
          <p:spPr>
            <a:xfrm>
              <a:off x="4633668" y="4221088"/>
              <a:ext cx="216108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unde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4" name="Прямоугольник 143">
              <a:hlinkClick r:id="rId6" action="ppaction://hlinksldjump"/>
            </p:cNvPr>
            <p:cNvSpPr/>
            <p:nvPr/>
          </p:nvSpPr>
          <p:spPr>
            <a:xfrm>
              <a:off x="6462978" y="5013176"/>
              <a:ext cx="174186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pre-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57" name="Группа 156"/>
          <p:cNvGrpSpPr/>
          <p:nvPr/>
        </p:nvGrpSpPr>
        <p:grpSpPr>
          <a:xfrm>
            <a:off x="755576" y="1628800"/>
            <a:ext cx="6966221" cy="4279142"/>
            <a:chOff x="1031827" y="1628800"/>
            <a:chExt cx="7200973" cy="4279142"/>
          </a:xfrm>
        </p:grpSpPr>
        <p:sp>
          <p:nvSpPr>
            <p:cNvPr id="158" name="Прямоугольник 157"/>
            <p:cNvSpPr/>
            <p:nvPr/>
          </p:nvSpPr>
          <p:spPr>
            <a:xfrm>
              <a:off x="3168249" y="1628800"/>
              <a:ext cx="277418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To like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59" name="Прямоугольник 158">
              <a:hlinkClick r:id="rId6" action="ppaction://hlinksldjump"/>
            </p:cNvPr>
            <p:cNvSpPr/>
            <p:nvPr/>
          </p:nvSpPr>
          <p:spPr>
            <a:xfrm>
              <a:off x="1031827" y="2564904"/>
              <a:ext cx="155627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mis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60" name="Прямоугольник 159">
              <a:hlinkClick r:id="rId6" action="ppaction://hlinksldjump"/>
            </p:cNvPr>
            <p:cNvSpPr/>
            <p:nvPr/>
          </p:nvSpPr>
          <p:spPr>
            <a:xfrm>
              <a:off x="2849606" y="3511378"/>
              <a:ext cx="129446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61" name="Прямоугольник 160">
              <a:hlinkClick r:id="rId10" action="ppaction://hlinksldjump"/>
            </p:cNvPr>
            <p:cNvSpPr/>
            <p:nvPr/>
          </p:nvSpPr>
          <p:spPr>
            <a:xfrm>
              <a:off x="4555342" y="4204245"/>
              <a:ext cx="146513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dis-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62" name="Прямоугольник 161">
              <a:hlinkClick r:id="rId6" action="ppaction://hlinksldjump"/>
            </p:cNvPr>
            <p:cNvSpPr/>
            <p:nvPr/>
          </p:nvSpPr>
          <p:spPr>
            <a:xfrm>
              <a:off x="6023658" y="4984612"/>
              <a:ext cx="220914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over-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63" name="Группа 162"/>
          <p:cNvGrpSpPr/>
          <p:nvPr/>
        </p:nvGrpSpPr>
        <p:grpSpPr>
          <a:xfrm>
            <a:off x="827584" y="1628800"/>
            <a:ext cx="6677885" cy="4307706"/>
            <a:chOff x="1077395" y="1628800"/>
            <a:chExt cx="6902918" cy="4307706"/>
          </a:xfrm>
        </p:grpSpPr>
        <p:sp>
          <p:nvSpPr>
            <p:cNvPr id="164" name="Прямоугольник 163"/>
            <p:cNvSpPr/>
            <p:nvPr/>
          </p:nvSpPr>
          <p:spPr>
            <a:xfrm>
              <a:off x="3558476" y="1628800"/>
              <a:ext cx="199372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case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65" name="Прямоугольник 164">
              <a:hlinkClick r:id="rId6" action="ppaction://hlinksldjump"/>
            </p:cNvPr>
            <p:cNvSpPr/>
            <p:nvPr/>
          </p:nvSpPr>
          <p:spPr>
            <a:xfrm>
              <a:off x="1077395" y="2564904"/>
              <a:ext cx="146513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dis-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66" name="Прямоугольник 165">
              <a:hlinkClick r:id="rId6" action="ppaction://hlinksldjump"/>
            </p:cNvPr>
            <p:cNvSpPr/>
            <p:nvPr/>
          </p:nvSpPr>
          <p:spPr>
            <a:xfrm>
              <a:off x="3047700" y="3501008"/>
              <a:ext cx="132429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be-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67" name="Прямоугольник 166">
              <a:hlinkClick r:id="rId6" action="ppaction://hlinksldjump"/>
            </p:cNvPr>
            <p:cNvSpPr/>
            <p:nvPr/>
          </p:nvSpPr>
          <p:spPr>
            <a:xfrm>
              <a:off x="5055380" y="4221088"/>
              <a:ext cx="131766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re-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68" name="Прямоугольник 167">
              <a:hlinkClick r:id="rId11" action="ppaction://hlinksldjump"/>
            </p:cNvPr>
            <p:cNvSpPr/>
            <p:nvPr/>
          </p:nvSpPr>
          <p:spPr>
            <a:xfrm>
              <a:off x="6687505" y="5013176"/>
              <a:ext cx="12928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827584" y="1628800"/>
            <a:ext cx="6401365" cy="4307706"/>
            <a:chOff x="1296122" y="1628800"/>
            <a:chExt cx="6617080" cy="4307706"/>
          </a:xfrm>
        </p:grpSpPr>
        <p:sp>
          <p:nvSpPr>
            <p:cNvPr id="176" name="Прямоугольник 175"/>
            <p:cNvSpPr/>
            <p:nvPr/>
          </p:nvSpPr>
          <p:spPr>
            <a:xfrm>
              <a:off x="3297493" y="1628800"/>
              <a:ext cx="251569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large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7" name="Прямоугольник 176">
              <a:hlinkClick r:id="rId6" action="ppaction://hlinksldjump"/>
            </p:cNvPr>
            <p:cNvSpPr/>
            <p:nvPr/>
          </p:nvSpPr>
          <p:spPr>
            <a:xfrm>
              <a:off x="1296122" y="2564904"/>
              <a:ext cx="102768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il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8" name="Прямоугольник 177">
              <a:hlinkClick r:id="rId6" action="ppaction://hlinksldjump"/>
            </p:cNvPr>
            <p:cNvSpPr/>
            <p:nvPr/>
          </p:nvSpPr>
          <p:spPr>
            <a:xfrm>
              <a:off x="3068411" y="3501008"/>
              <a:ext cx="12828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9" name="Прямоугольник 178">
              <a:hlinkClick r:id="rId12" action="ppaction://hlinksldjump"/>
            </p:cNvPr>
            <p:cNvSpPr/>
            <p:nvPr/>
          </p:nvSpPr>
          <p:spPr>
            <a:xfrm>
              <a:off x="5067807" y="4221088"/>
              <a:ext cx="12928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0" name="Прямоугольник 179">
              <a:hlinkClick r:id="rId6" action="ppaction://hlinksldjump"/>
            </p:cNvPr>
            <p:cNvSpPr/>
            <p:nvPr/>
          </p:nvSpPr>
          <p:spPr>
            <a:xfrm>
              <a:off x="6754612" y="5013176"/>
              <a:ext cx="115859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im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81" name="Группа 180"/>
          <p:cNvGrpSpPr/>
          <p:nvPr/>
        </p:nvGrpSpPr>
        <p:grpSpPr>
          <a:xfrm>
            <a:off x="683568" y="1628800"/>
            <a:ext cx="6481515" cy="4307706"/>
            <a:chOff x="1296122" y="1628800"/>
            <a:chExt cx="6699932" cy="4307706"/>
          </a:xfrm>
        </p:grpSpPr>
        <p:sp>
          <p:nvSpPr>
            <p:cNvPr id="182" name="Прямоугольник 181"/>
            <p:cNvSpPr/>
            <p:nvPr/>
          </p:nvSpPr>
          <p:spPr>
            <a:xfrm>
              <a:off x="3320693" y="1628800"/>
              <a:ext cx="246929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little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3" name="Прямоугольник 182">
              <a:hlinkClick r:id="rId6" action="ppaction://hlinksldjump"/>
            </p:cNvPr>
            <p:cNvSpPr/>
            <p:nvPr/>
          </p:nvSpPr>
          <p:spPr>
            <a:xfrm>
              <a:off x="1296122" y="2564904"/>
              <a:ext cx="102768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il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4" name="Прямоугольник 183">
              <a:hlinkClick r:id="rId6" action="ppaction://hlinksldjump"/>
            </p:cNvPr>
            <p:cNvSpPr/>
            <p:nvPr/>
          </p:nvSpPr>
          <p:spPr>
            <a:xfrm>
              <a:off x="3068411" y="3501008"/>
              <a:ext cx="12828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5" name="Прямоугольник 184">
              <a:hlinkClick r:id="rId6" action="ppaction://hlinksldjump"/>
            </p:cNvPr>
            <p:cNvSpPr/>
            <p:nvPr/>
          </p:nvSpPr>
          <p:spPr>
            <a:xfrm>
              <a:off x="4981643" y="4221088"/>
              <a:ext cx="146513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dis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6" name="Прямоугольник 185">
              <a:hlinkClick r:id="rId13" action="ppaction://hlinksldjump"/>
            </p:cNvPr>
            <p:cNvSpPr/>
            <p:nvPr/>
          </p:nvSpPr>
          <p:spPr>
            <a:xfrm>
              <a:off x="6671762" y="5013176"/>
              <a:ext cx="132429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be-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93" name="Группа 192"/>
          <p:cNvGrpSpPr/>
          <p:nvPr/>
        </p:nvGrpSpPr>
        <p:grpSpPr>
          <a:xfrm>
            <a:off x="827584" y="1628800"/>
            <a:ext cx="6595327" cy="4307706"/>
            <a:chOff x="1162733" y="1628800"/>
            <a:chExt cx="6817577" cy="4307706"/>
          </a:xfrm>
        </p:grpSpPr>
        <p:sp>
          <p:nvSpPr>
            <p:cNvPr id="194" name="Прямоугольник 193"/>
            <p:cNvSpPr/>
            <p:nvPr/>
          </p:nvSpPr>
          <p:spPr>
            <a:xfrm>
              <a:off x="2941235" y="1628800"/>
              <a:ext cx="322821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To make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95" name="Прямоугольник 194">
              <a:hlinkClick r:id="rId6" action="ppaction://hlinksldjump"/>
            </p:cNvPr>
            <p:cNvSpPr/>
            <p:nvPr/>
          </p:nvSpPr>
          <p:spPr>
            <a:xfrm>
              <a:off x="1162733" y="2564904"/>
              <a:ext cx="129446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96" name="Прямоугольник 195">
              <a:hlinkClick r:id="rId14" action="ppaction://hlinksldjump"/>
            </p:cNvPr>
            <p:cNvSpPr/>
            <p:nvPr/>
          </p:nvSpPr>
          <p:spPr>
            <a:xfrm>
              <a:off x="3051013" y="3501008"/>
              <a:ext cx="13176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re-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97" name="Прямоугольник 196">
              <a:hlinkClick r:id="rId6" action="ppaction://hlinksldjump"/>
            </p:cNvPr>
            <p:cNvSpPr/>
            <p:nvPr/>
          </p:nvSpPr>
          <p:spPr>
            <a:xfrm>
              <a:off x="4609641" y="4221088"/>
              <a:ext cx="220914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over-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98" name="Прямоугольник 197">
              <a:hlinkClick r:id="rId6" action="ppaction://hlinksldjump"/>
            </p:cNvPr>
            <p:cNvSpPr/>
            <p:nvPr/>
          </p:nvSpPr>
          <p:spPr>
            <a:xfrm>
              <a:off x="6687502" y="5013176"/>
              <a:ext cx="12928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99" name="Группа 198"/>
          <p:cNvGrpSpPr/>
          <p:nvPr/>
        </p:nvGrpSpPr>
        <p:grpSpPr>
          <a:xfrm>
            <a:off x="683568" y="1628800"/>
            <a:ext cx="6722772" cy="4307706"/>
            <a:chOff x="1031824" y="1628800"/>
            <a:chExt cx="6949318" cy="4307706"/>
          </a:xfrm>
        </p:grpSpPr>
        <p:sp>
          <p:nvSpPr>
            <p:cNvPr id="200" name="Прямоугольник 199"/>
            <p:cNvSpPr/>
            <p:nvPr/>
          </p:nvSpPr>
          <p:spPr>
            <a:xfrm>
              <a:off x="2977690" y="1628800"/>
              <a:ext cx="315530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To built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01" name="Прямоугольник 200">
              <a:hlinkClick r:id="rId6" action="ppaction://hlinksldjump"/>
            </p:cNvPr>
            <p:cNvSpPr/>
            <p:nvPr/>
          </p:nvSpPr>
          <p:spPr>
            <a:xfrm>
              <a:off x="1031824" y="2564904"/>
              <a:ext cx="155627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mis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02" name="Прямоугольник 201">
              <a:hlinkClick r:id="rId15" action="ppaction://hlinksldjump"/>
            </p:cNvPr>
            <p:cNvSpPr/>
            <p:nvPr/>
          </p:nvSpPr>
          <p:spPr>
            <a:xfrm>
              <a:off x="3051013" y="3501008"/>
              <a:ext cx="13176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re-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03" name="Прямоугольник 202">
              <a:hlinkClick r:id="rId6" action="ppaction://hlinksldjump"/>
            </p:cNvPr>
            <p:cNvSpPr/>
            <p:nvPr/>
          </p:nvSpPr>
          <p:spPr>
            <a:xfrm>
              <a:off x="5067807" y="4221088"/>
              <a:ext cx="129280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04" name="Прямоугольник 203">
              <a:hlinkClick r:id="rId6" action="ppaction://hlinksldjump"/>
            </p:cNvPr>
            <p:cNvSpPr/>
            <p:nvPr/>
          </p:nvSpPr>
          <p:spPr>
            <a:xfrm>
              <a:off x="6686677" y="5013176"/>
              <a:ext cx="129446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05" name="Группа 204"/>
          <p:cNvGrpSpPr/>
          <p:nvPr/>
        </p:nvGrpSpPr>
        <p:grpSpPr>
          <a:xfrm>
            <a:off x="683568" y="1628800"/>
            <a:ext cx="7037757" cy="4307706"/>
            <a:chOff x="705395" y="1628800"/>
            <a:chExt cx="7274915" cy="4307706"/>
          </a:xfrm>
        </p:grpSpPr>
        <p:sp>
          <p:nvSpPr>
            <p:cNvPr id="206" name="Прямоугольник 205"/>
            <p:cNvSpPr/>
            <p:nvPr/>
          </p:nvSpPr>
          <p:spPr>
            <a:xfrm>
              <a:off x="2886556" y="1628800"/>
              <a:ext cx="333757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To sleep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07" name="Прямоугольник 206">
              <a:hlinkClick r:id="rId16" action="ppaction://hlinksldjump"/>
            </p:cNvPr>
            <p:cNvSpPr/>
            <p:nvPr/>
          </p:nvSpPr>
          <p:spPr>
            <a:xfrm>
              <a:off x="705395" y="2564904"/>
              <a:ext cx="220914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over-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08" name="Прямоугольник 207">
              <a:hlinkClick r:id="rId6" action="ppaction://hlinksldjump"/>
            </p:cNvPr>
            <p:cNvSpPr/>
            <p:nvPr/>
          </p:nvSpPr>
          <p:spPr>
            <a:xfrm>
              <a:off x="3068412" y="3501008"/>
              <a:ext cx="12828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09" name="Прямоугольник 208">
              <a:hlinkClick r:id="rId6" action="ppaction://hlinksldjump"/>
            </p:cNvPr>
            <p:cNvSpPr/>
            <p:nvPr/>
          </p:nvSpPr>
          <p:spPr>
            <a:xfrm>
              <a:off x="5066979" y="4221088"/>
              <a:ext cx="129446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de-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10" name="Прямоугольник 209">
              <a:hlinkClick r:id="rId6" action="ppaction://hlinksldjump"/>
            </p:cNvPr>
            <p:cNvSpPr/>
            <p:nvPr/>
          </p:nvSpPr>
          <p:spPr>
            <a:xfrm>
              <a:off x="6687502" y="5013176"/>
              <a:ext cx="12928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11" name="Группа 210"/>
          <p:cNvGrpSpPr/>
          <p:nvPr/>
        </p:nvGrpSpPr>
        <p:grpSpPr>
          <a:xfrm>
            <a:off x="1071538" y="1714488"/>
            <a:ext cx="6713953" cy="4307706"/>
            <a:chOff x="1040111" y="1628800"/>
            <a:chExt cx="6940202" cy="4307706"/>
          </a:xfrm>
        </p:grpSpPr>
        <p:sp>
          <p:nvSpPr>
            <p:cNvPr id="212" name="Прямоугольник 211"/>
            <p:cNvSpPr/>
            <p:nvPr/>
          </p:nvSpPr>
          <p:spPr>
            <a:xfrm>
              <a:off x="3188961" y="1628800"/>
              <a:ext cx="294983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beauty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13" name="Прямоугольник 212">
              <a:hlinkClick r:id="rId6" action="ppaction://hlinksldjump"/>
            </p:cNvPr>
            <p:cNvSpPr/>
            <p:nvPr/>
          </p:nvSpPr>
          <p:spPr>
            <a:xfrm>
              <a:off x="1040111" y="2564904"/>
              <a:ext cx="153970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ize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14" name="Прямоугольник 213">
              <a:hlinkClick r:id="rId6" action="ppaction://hlinksldjump"/>
            </p:cNvPr>
            <p:cNvSpPr/>
            <p:nvPr/>
          </p:nvSpPr>
          <p:spPr>
            <a:xfrm>
              <a:off x="2800803" y="3501008"/>
              <a:ext cx="18180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-ate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15" name="Прямоугольник 214">
              <a:hlinkClick r:id="rId17" action="ppaction://hlinksldjump"/>
            </p:cNvPr>
            <p:cNvSpPr/>
            <p:nvPr/>
          </p:nvSpPr>
          <p:spPr>
            <a:xfrm>
              <a:off x="5079406" y="4221088"/>
              <a:ext cx="126961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fy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16" name="Прямоугольник 215">
              <a:hlinkClick r:id="rId6" action="ppaction://hlinksldjump"/>
            </p:cNvPr>
            <p:cNvSpPr/>
            <p:nvPr/>
          </p:nvSpPr>
          <p:spPr>
            <a:xfrm>
              <a:off x="6687505" y="5013176"/>
              <a:ext cx="12928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-en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23" name="Группа 222"/>
          <p:cNvGrpSpPr/>
          <p:nvPr/>
        </p:nvGrpSpPr>
        <p:grpSpPr>
          <a:xfrm>
            <a:off x="683568" y="1628800"/>
            <a:ext cx="6808530" cy="4307706"/>
            <a:chOff x="1040111" y="1628800"/>
            <a:chExt cx="7037966" cy="4307706"/>
          </a:xfrm>
        </p:grpSpPr>
        <p:sp>
          <p:nvSpPr>
            <p:cNvPr id="224" name="Прямоугольник 223"/>
            <p:cNvSpPr/>
            <p:nvPr/>
          </p:nvSpPr>
          <p:spPr>
            <a:xfrm>
              <a:off x="3652097" y="1628800"/>
              <a:ext cx="180648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just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25" name="Прямоугольник 224">
              <a:hlinkClick r:id="rId6" action="ppaction://hlinksldjump"/>
            </p:cNvPr>
            <p:cNvSpPr/>
            <p:nvPr/>
          </p:nvSpPr>
          <p:spPr>
            <a:xfrm>
              <a:off x="1040111" y="2564904"/>
              <a:ext cx="153970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ize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26" name="Прямоугольник 225">
              <a:hlinkClick r:id="rId6" action="ppaction://hlinksldjump"/>
            </p:cNvPr>
            <p:cNvSpPr/>
            <p:nvPr/>
          </p:nvSpPr>
          <p:spPr>
            <a:xfrm>
              <a:off x="2800803" y="3501008"/>
              <a:ext cx="18180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-ate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27" name="Прямоугольник 226">
              <a:hlinkClick r:id="rId6" action="ppaction://hlinksldjump"/>
            </p:cNvPr>
            <p:cNvSpPr/>
            <p:nvPr/>
          </p:nvSpPr>
          <p:spPr>
            <a:xfrm>
              <a:off x="5079406" y="4221088"/>
              <a:ext cx="126961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fy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28" name="Прямоугольник 227">
              <a:hlinkClick r:id="rId18" action="ppaction://hlinksldjump"/>
            </p:cNvPr>
            <p:cNvSpPr/>
            <p:nvPr/>
          </p:nvSpPr>
          <p:spPr>
            <a:xfrm>
              <a:off x="6589741" y="5013176"/>
              <a:ext cx="148833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ify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29" name="Группа 228"/>
          <p:cNvGrpSpPr/>
          <p:nvPr/>
        </p:nvGrpSpPr>
        <p:grpSpPr>
          <a:xfrm>
            <a:off x="642910" y="1571612"/>
            <a:ext cx="6943182" cy="4307706"/>
            <a:chOff x="900922" y="1628800"/>
            <a:chExt cx="7177155" cy="4307706"/>
          </a:xfrm>
        </p:grpSpPr>
        <p:sp>
          <p:nvSpPr>
            <p:cNvPr id="230" name="Прямоугольник 229"/>
            <p:cNvSpPr/>
            <p:nvPr/>
          </p:nvSpPr>
          <p:spPr>
            <a:xfrm>
              <a:off x="3218790" y="1628800"/>
              <a:ext cx="267310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active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31" name="Прямоугольник 230">
              <a:hlinkClick r:id="rId19" action="ppaction://hlinksldjump"/>
            </p:cNvPr>
            <p:cNvSpPr/>
            <p:nvPr/>
          </p:nvSpPr>
          <p:spPr>
            <a:xfrm>
              <a:off x="900922" y="2564904"/>
              <a:ext cx="18180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-ate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32" name="Прямоугольник 231">
              <a:hlinkClick r:id="rId6" action="ppaction://hlinksldjump"/>
            </p:cNvPr>
            <p:cNvSpPr/>
            <p:nvPr/>
          </p:nvSpPr>
          <p:spPr>
            <a:xfrm>
              <a:off x="2939993" y="3501008"/>
              <a:ext cx="153970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ize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33" name="Прямоугольник 232">
              <a:hlinkClick r:id="rId6" action="ppaction://hlinksldjump"/>
            </p:cNvPr>
            <p:cNvSpPr/>
            <p:nvPr/>
          </p:nvSpPr>
          <p:spPr>
            <a:xfrm>
              <a:off x="5067807" y="4221088"/>
              <a:ext cx="12928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-en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34" name="Прямоугольник 233">
              <a:hlinkClick r:id="rId6" action="ppaction://hlinksldjump"/>
            </p:cNvPr>
            <p:cNvSpPr/>
            <p:nvPr/>
          </p:nvSpPr>
          <p:spPr>
            <a:xfrm>
              <a:off x="6589741" y="5013176"/>
              <a:ext cx="148833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ify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35" name="Группа 234"/>
          <p:cNvGrpSpPr/>
          <p:nvPr/>
        </p:nvGrpSpPr>
        <p:grpSpPr>
          <a:xfrm>
            <a:off x="714348" y="1643050"/>
            <a:ext cx="6943182" cy="4307706"/>
            <a:chOff x="900922" y="1628800"/>
            <a:chExt cx="7177155" cy="4307706"/>
          </a:xfrm>
        </p:grpSpPr>
        <p:sp>
          <p:nvSpPr>
            <p:cNvPr id="236" name="Прямоугольник 235"/>
            <p:cNvSpPr/>
            <p:nvPr/>
          </p:nvSpPr>
          <p:spPr>
            <a:xfrm>
              <a:off x="2910583" y="1628800"/>
              <a:ext cx="328951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central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37" name="Прямоугольник 236">
              <a:hlinkClick r:id="rId6" action="ppaction://hlinksldjump"/>
            </p:cNvPr>
            <p:cNvSpPr/>
            <p:nvPr/>
          </p:nvSpPr>
          <p:spPr>
            <a:xfrm>
              <a:off x="900922" y="2564904"/>
              <a:ext cx="18180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-ate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38" name="Прямоугольник 237">
              <a:hlinkClick r:id="rId20" action="ppaction://hlinksldjump"/>
            </p:cNvPr>
            <p:cNvSpPr/>
            <p:nvPr/>
          </p:nvSpPr>
          <p:spPr>
            <a:xfrm>
              <a:off x="2970647" y="3501008"/>
              <a:ext cx="147839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ise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39" name="Прямоугольник 238">
              <a:hlinkClick r:id="rId6" action="ppaction://hlinksldjump"/>
            </p:cNvPr>
            <p:cNvSpPr/>
            <p:nvPr/>
          </p:nvSpPr>
          <p:spPr>
            <a:xfrm>
              <a:off x="5067807" y="4221088"/>
              <a:ext cx="12928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-en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40" name="Прямоугольник 239">
              <a:hlinkClick r:id="rId6" action="ppaction://hlinksldjump"/>
            </p:cNvPr>
            <p:cNvSpPr/>
            <p:nvPr/>
          </p:nvSpPr>
          <p:spPr>
            <a:xfrm>
              <a:off x="6589741" y="5013176"/>
              <a:ext cx="148833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ify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47" name="Группа 246"/>
          <p:cNvGrpSpPr/>
          <p:nvPr/>
        </p:nvGrpSpPr>
        <p:grpSpPr>
          <a:xfrm>
            <a:off x="785786" y="1643050"/>
            <a:ext cx="6808530" cy="4307706"/>
            <a:chOff x="1040111" y="1628800"/>
            <a:chExt cx="7037966" cy="4307706"/>
          </a:xfrm>
        </p:grpSpPr>
        <p:sp>
          <p:nvSpPr>
            <p:cNvPr id="248" name="Прямоугольник 247"/>
            <p:cNvSpPr/>
            <p:nvPr/>
          </p:nvSpPr>
          <p:spPr>
            <a:xfrm>
              <a:off x="3628072" y="1628800"/>
              <a:ext cx="185453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wide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49" name="Прямоугольник 248">
              <a:hlinkClick r:id="rId6" action="ppaction://hlinksldjump"/>
            </p:cNvPr>
            <p:cNvSpPr/>
            <p:nvPr/>
          </p:nvSpPr>
          <p:spPr>
            <a:xfrm>
              <a:off x="1040111" y="2564904"/>
              <a:ext cx="153970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ize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50" name="Прямоугольник 249">
              <a:hlinkClick r:id="rId6" action="ppaction://hlinksldjump"/>
            </p:cNvPr>
            <p:cNvSpPr/>
            <p:nvPr/>
          </p:nvSpPr>
          <p:spPr>
            <a:xfrm>
              <a:off x="3075040" y="3501008"/>
              <a:ext cx="126961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fy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51" name="Прямоугольник 250">
              <a:hlinkClick r:id="rId21" action="ppaction://hlinksldjump"/>
            </p:cNvPr>
            <p:cNvSpPr/>
            <p:nvPr/>
          </p:nvSpPr>
          <p:spPr>
            <a:xfrm>
              <a:off x="5067807" y="4221088"/>
              <a:ext cx="12928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-en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52" name="Прямоугольник 251">
              <a:hlinkClick r:id="rId6" action="ppaction://hlinksldjump"/>
            </p:cNvPr>
            <p:cNvSpPr/>
            <p:nvPr/>
          </p:nvSpPr>
          <p:spPr>
            <a:xfrm>
              <a:off x="6589741" y="5013176"/>
              <a:ext cx="148833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ify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53" name="Группа 252"/>
          <p:cNvGrpSpPr/>
          <p:nvPr/>
        </p:nvGrpSpPr>
        <p:grpSpPr>
          <a:xfrm>
            <a:off x="857224" y="1643050"/>
            <a:ext cx="6808530" cy="4307706"/>
            <a:chOff x="1040111" y="1628800"/>
            <a:chExt cx="7037966" cy="4307706"/>
          </a:xfrm>
        </p:grpSpPr>
        <p:sp>
          <p:nvSpPr>
            <p:cNvPr id="254" name="Прямоугольник 253"/>
            <p:cNvSpPr/>
            <p:nvPr/>
          </p:nvSpPr>
          <p:spPr>
            <a:xfrm>
              <a:off x="3149193" y="1628800"/>
              <a:ext cx="281229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length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55" name="Прямоугольник 254">
              <a:hlinkClick r:id="rId6" action="ppaction://hlinksldjump"/>
            </p:cNvPr>
            <p:cNvSpPr/>
            <p:nvPr/>
          </p:nvSpPr>
          <p:spPr>
            <a:xfrm>
              <a:off x="1040111" y="2564904"/>
              <a:ext cx="153970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ize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56" name="Прямоугольник 255">
              <a:hlinkClick r:id="rId22" action="ppaction://hlinksldjump"/>
            </p:cNvPr>
            <p:cNvSpPr/>
            <p:nvPr/>
          </p:nvSpPr>
          <p:spPr>
            <a:xfrm>
              <a:off x="3063441" y="3501008"/>
              <a:ext cx="12928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-en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57" name="Прямоугольник 256">
              <a:hlinkClick r:id="rId6" action="ppaction://hlinksldjump"/>
            </p:cNvPr>
            <p:cNvSpPr/>
            <p:nvPr/>
          </p:nvSpPr>
          <p:spPr>
            <a:xfrm>
              <a:off x="5079406" y="4221088"/>
              <a:ext cx="126961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fy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58" name="Прямоугольник 257">
              <a:hlinkClick r:id="rId6" action="ppaction://hlinksldjump"/>
            </p:cNvPr>
            <p:cNvSpPr/>
            <p:nvPr/>
          </p:nvSpPr>
          <p:spPr>
            <a:xfrm>
              <a:off x="6589741" y="5013176"/>
              <a:ext cx="148833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ify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108" name="Штриховая стрелка вправо 107"/>
          <p:cNvSpPr/>
          <p:nvPr/>
        </p:nvSpPr>
        <p:spPr>
          <a:xfrm>
            <a:off x="8172400" y="3212976"/>
            <a:ext cx="288032" cy="1296144"/>
          </a:xfrm>
          <a:prstGeom prst="striped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10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2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</p:childTnLst>
        </p:cTn>
      </p:par>
    </p:tnLst>
    <p:bldLst>
      <p:bldP spid="10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-252536" y="332656"/>
            <a:ext cx="8208912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Adjectives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105261"/>
              </p:ext>
            </p:extLst>
          </p:nvPr>
        </p:nvGraphicFramePr>
        <p:xfrm>
          <a:off x="1547664" y="2060848"/>
          <a:ext cx="6096000" cy="3960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3024336"/>
                <a:gridCol w="1631504"/>
              </a:tblGrid>
              <a:tr h="44004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al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признак/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качество, выраженные основой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political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400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ic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, -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ical</a:t>
                      </a:r>
                      <a:endParaRPr lang="ru-RU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historical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40049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baseline="0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ous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dangerous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40049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ful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helpful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40049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ly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friendly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40049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snowy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40049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ate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fortunate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40049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ed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arched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40049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ible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, -able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sensible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1556792"/>
            <a:ext cx="7776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Суффиксы, образующие прилагательные  от существительных:</a:t>
            </a:r>
            <a:endParaRPr lang="ru-RU" sz="1600" b="1" dirty="0">
              <a:latin typeface="Bookman Old Style" pitchFamily="18" charset="0"/>
            </a:endParaRPr>
          </a:p>
        </p:txBody>
      </p:sp>
      <p:pic>
        <p:nvPicPr>
          <p:cNvPr id="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>
            <a:off x="7668344" y="4941168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65572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-252536" y="332656"/>
            <a:ext cx="8208912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Adjectives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553258"/>
              </p:ext>
            </p:extLst>
          </p:nvPr>
        </p:nvGraphicFramePr>
        <p:xfrm>
          <a:off x="1547664" y="2029976"/>
          <a:ext cx="6096000" cy="4047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3456384"/>
                <a:gridCol w="1631504"/>
              </a:tblGrid>
              <a:tr h="31890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like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сходство/ подобие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birdlike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156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ern</a:t>
                      </a:r>
                      <a:endParaRPr lang="ru-RU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принадлежность к одной из сторон света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southern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315848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ese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принадлежность к национальности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Chinese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340608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ian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Egyptian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240784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an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553576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less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отсутствие качества/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признака, выраженного основой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homeless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594712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ish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-наличие признака слабой степени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-национальность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ctr"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reddish</a:t>
                      </a:r>
                    </a:p>
                    <a:p>
                      <a:pPr marL="285750" indent="-285750" algn="ctr"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Polish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ing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признак, выраженный в основе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ctr"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interesting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1556792"/>
            <a:ext cx="7776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Суффиксы, образующие прилагательные  от существительных:</a:t>
            </a:r>
            <a:endParaRPr lang="ru-RU" sz="1600" b="1" dirty="0">
              <a:latin typeface="Bookman Old Style" pitchFamily="18" charset="0"/>
            </a:endParaRPr>
          </a:p>
        </p:txBody>
      </p:sp>
      <p:pic>
        <p:nvPicPr>
          <p:cNvPr id="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>
            <a:off x="7668344" y="4941168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 rot="10800000">
            <a:off x="7693031" y="4365104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06683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-252536" y="332656"/>
            <a:ext cx="8208912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Adjectives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63217"/>
              </p:ext>
            </p:extLst>
          </p:nvPr>
        </p:nvGraphicFramePr>
        <p:xfrm>
          <a:off x="1547664" y="2060848"/>
          <a:ext cx="6096000" cy="403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3384376"/>
                <a:gridCol w="1631504"/>
              </a:tblGrid>
              <a:tr h="80649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able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признак/ качество,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выраженные основой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readable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8064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ible</a:t>
                      </a:r>
                      <a:endParaRPr lang="ru-RU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expressible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80649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ant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significant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80649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ent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dependent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80649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ive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elective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1556792"/>
            <a:ext cx="7776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Суффиксы, образующие прилагательные  от глаголов:</a:t>
            </a:r>
            <a:endParaRPr lang="ru-RU" sz="1600" b="1" dirty="0">
              <a:latin typeface="Bookman Old Style" pitchFamily="18" charset="0"/>
            </a:endParaRPr>
          </a:p>
        </p:txBody>
      </p:sp>
      <p:pic>
        <p:nvPicPr>
          <p:cNvPr id="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>
            <a:off x="7668344" y="4941168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 rot="10800000">
            <a:off x="7693031" y="4365104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27542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-252536" y="332656"/>
            <a:ext cx="8208912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Adjectives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837727"/>
              </p:ext>
            </p:extLst>
          </p:nvPr>
        </p:nvGraphicFramePr>
        <p:xfrm>
          <a:off x="1547664" y="2060848"/>
          <a:ext cx="6096000" cy="3456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3456384"/>
                <a:gridCol w="1631504"/>
              </a:tblGrid>
              <a:tr h="432048">
                <a:tc>
                  <a:txBody>
                    <a:bodyPr/>
                    <a:lstStyle/>
                    <a:p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in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придает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 противоположное значение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incorrect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baseline="0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im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</a:t>
                      </a:r>
                      <a:endParaRPr lang="ru-RU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impossible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il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illegal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ir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irregular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un-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unusual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non-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отрицание/ отсутствие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non-essential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post-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происходящий после ч-л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post-war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super-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превышение нормы/ стандарта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superhard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1556792"/>
            <a:ext cx="7776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Префиксы, образующие прилагательные от прилагательных:</a:t>
            </a:r>
            <a:endParaRPr lang="ru-RU" sz="1600" b="1" dirty="0">
              <a:latin typeface="Bookman Old Style" pitchFamily="18" charset="0"/>
            </a:endParaRPr>
          </a:p>
        </p:txBody>
      </p:sp>
      <p:pic>
        <p:nvPicPr>
          <p:cNvPr id="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 rot="10800000">
            <a:off x="7643834" y="5000636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49829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395536" y="0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j-ea"/>
                <a:cs typeface="+mj-cs"/>
              </a:rPr>
              <a:t>Topics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6799" t="24235" r="18373" b="15719"/>
          <a:stretch>
            <a:fillRect/>
          </a:stretch>
        </p:blipFill>
        <p:spPr bwMode="auto">
          <a:xfrm>
            <a:off x="928662" y="1714488"/>
            <a:ext cx="219919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6799" t="24235" r="18373" b="15719"/>
          <a:stretch>
            <a:fillRect/>
          </a:stretch>
        </p:blipFill>
        <p:spPr bwMode="auto">
          <a:xfrm>
            <a:off x="3428992" y="1714488"/>
            <a:ext cx="2222804" cy="167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6799" t="24235" r="18373" b="15719"/>
          <a:stretch>
            <a:fillRect/>
          </a:stretch>
        </p:blipFill>
        <p:spPr bwMode="auto">
          <a:xfrm>
            <a:off x="6000760" y="1714488"/>
            <a:ext cx="2232248" cy="16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36799" t="24235" r="18373" b="15719"/>
          <a:stretch>
            <a:fillRect/>
          </a:stretch>
        </p:blipFill>
        <p:spPr bwMode="auto">
          <a:xfrm>
            <a:off x="1000100" y="3643314"/>
            <a:ext cx="2160240" cy="162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41227" t="30141" r="22800" b="21625"/>
          <a:stretch>
            <a:fillRect/>
          </a:stretch>
        </p:blipFill>
        <p:spPr bwMode="auto">
          <a:xfrm>
            <a:off x="6000760" y="3643314"/>
            <a:ext cx="2173466" cy="1638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>
            <a:hlinkClick r:id="rId19" action="ppaction://hlinksldjump"/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24624" t="19688" r="26120" b="14293"/>
          <a:stretch/>
        </p:blipFill>
        <p:spPr>
          <a:xfrm>
            <a:off x="3500430" y="3643314"/>
            <a:ext cx="2227349" cy="1678499"/>
          </a:xfrm>
          <a:prstGeom prst="rect">
            <a:avLst/>
          </a:prstGeom>
        </p:spPr>
      </p:pic>
      <p:pic>
        <p:nvPicPr>
          <p:cNvPr id="16" name="Picture 3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/>
          <a:srcRect l="39233" t="51430" r="41429" b="39520"/>
          <a:stretch>
            <a:fillRect/>
          </a:stretch>
        </p:blipFill>
        <p:spPr bwMode="auto">
          <a:xfrm>
            <a:off x="4929190" y="5429264"/>
            <a:ext cx="3500462" cy="82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Штриховая стрелка вправо 11"/>
          <p:cNvSpPr/>
          <p:nvPr/>
        </p:nvSpPr>
        <p:spPr>
          <a:xfrm>
            <a:off x="8028384" y="3212976"/>
            <a:ext cx="360040" cy="1296144"/>
          </a:xfrm>
          <a:prstGeom prst="striped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-252536" y="332656"/>
            <a:ext cx="8856984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Adjectives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\practice</a:t>
            </a:r>
          </a:p>
        </p:txBody>
      </p:sp>
      <p:pic>
        <p:nvPicPr>
          <p:cNvPr id="1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Группа 14"/>
          <p:cNvGrpSpPr/>
          <p:nvPr/>
        </p:nvGrpSpPr>
        <p:grpSpPr>
          <a:xfrm>
            <a:off x="862342" y="1628800"/>
            <a:ext cx="6704164" cy="4307706"/>
            <a:chOff x="908383" y="1628800"/>
            <a:chExt cx="6930082" cy="430770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3522024" y="1628800"/>
              <a:ext cx="206663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Read</a:t>
              </a:r>
            </a:p>
          </p:txBody>
        </p:sp>
        <p:sp>
          <p:nvSpPr>
            <p:cNvPr id="17" name="Прямоугольник 16">
              <a:hlinkClick r:id="rId5" action="ppaction://hlinksldjump"/>
            </p:cNvPr>
            <p:cNvSpPr/>
            <p:nvPr/>
          </p:nvSpPr>
          <p:spPr>
            <a:xfrm>
              <a:off x="908383" y="2564904"/>
              <a:ext cx="18031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-ant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" name="Прямоугольник 17">
              <a:hlinkClick r:id="rId5" action="ppaction://hlinksldjump"/>
            </p:cNvPr>
            <p:cNvSpPr/>
            <p:nvPr/>
          </p:nvSpPr>
          <p:spPr>
            <a:xfrm>
              <a:off x="2856314" y="3501008"/>
              <a:ext cx="17070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ent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9" name="Прямоугольник 18">
              <a:hlinkClick r:id="rId6" action="ppaction://hlinksldjump"/>
            </p:cNvPr>
            <p:cNvSpPr/>
            <p:nvPr/>
          </p:nvSpPr>
          <p:spPr>
            <a:xfrm>
              <a:off x="4244588" y="4221088"/>
              <a:ext cx="22588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-able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0" name="Прямоугольник 19">
              <a:hlinkClick r:id="rId5" action="ppaction://hlinksldjump"/>
            </p:cNvPr>
            <p:cNvSpPr/>
            <p:nvPr/>
          </p:nvSpPr>
          <p:spPr>
            <a:xfrm>
              <a:off x="5469469" y="5013176"/>
              <a:ext cx="236899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27584" y="1628800"/>
            <a:ext cx="6639414" cy="4307706"/>
            <a:chOff x="908379" y="1628800"/>
            <a:chExt cx="6863151" cy="4307706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3829401" y="1628800"/>
              <a:ext cx="145188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fun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3" name="Прямоугольник 22">
              <a:hlinkClick r:id="rId5" action="ppaction://hlinksldjump"/>
            </p:cNvPr>
            <p:cNvSpPr/>
            <p:nvPr/>
          </p:nvSpPr>
          <p:spPr>
            <a:xfrm>
              <a:off x="908379" y="2564904"/>
              <a:ext cx="18031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-ant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4" name="Прямоугольник 23">
              <a:hlinkClick r:id="rId5" action="ppaction://hlinksldjump"/>
            </p:cNvPr>
            <p:cNvSpPr/>
            <p:nvPr/>
          </p:nvSpPr>
          <p:spPr>
            <a:xfrm>
              <a:off x="2856314" y="3501008"/>
              <a:ext cx="17070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ent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5" name="Прямоугольник 24">
              <a:hlinkClick r:id="rId5" action="ppaction://hlinksldjump"/>
            </p:cNvPr>
            <p:cNvSpPr/>
            <p:nvPr/>
          </p:nvSpPr>
          <p:spPr>
            <a:xfrm>
              <a:off x="4746346" y="4221088"/>
              <a:ext cx="193573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ible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6" name="Прямоугольник 25">
              <a:hlinkClick r:id="rId7" action="ppaction://hlinksldjump"/>
            </p:cNvPr>
            <p:cNvSpPr/>
            <p:nvPr/>
          </p:nvSpPr>
          <p:spPr>
            <a:xfrm>
              <a:off x="6896290" y="5013176"/>
              <a:ext cx="87524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755576" y="1628800"/>
            <a:ext cx="6588117" cy="4307706"/>
            <a:chOff x="961405" y="1628800"/>
            <a:chExt cx="6810126" cy="4307706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3699324" y="1628800"/>
              <a:ext cx="171203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dirt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9" name="Прямоугольник 28">
              <a:hlinkClick r:id="rId5" action="ppaction://hlinksldjump"/>
            </p:cNvPr>
            <p:cNvSpPr/>
            <p:nvPr/>
          </p:nvSpPr>
          <p:spPr>
            <a:xfrm>
              <a:off x="961405" y="2564904"/>
              <a:ext cx="169712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ous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0" name="Прямоугольник 29">
              <a:hlinkClick r:id="rId5" action="ppaction://hlinksldjump"/>
            </p:cNvPr>
            <p:cNvSpPr/>
            <p:nvPr/>
          </p:nvSpPr>
          <p:spPr>
            <a:xfrm>
              <a:off x="2580421" y="3501008"/>
              <a:ext cx="22588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-able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1" name="Прямоугольник 30">
              <a:hlinkClick r:id="rId5" action="ppaction://hlinksldjump"/>
            </p:cNvPr>
            <p:cNvSpPr/>
            <p:nvPr/>
          </p:nvSpPr>
          <p:spPr>
            <a:xfrm>
              <a:off x="5019755" y="4221088"/>
              <a:ext cx="138891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-an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2" name="Прямоугольник 31">
              <a:hlinkClick r:id="rId8" action="ppaction://hlinksldjump"/>
            </p:cNvPr>
            <p:cNvSpPr/>
            <p:nvPr/>
          </p:nvSpPr>
          <p:spPr>
            <a:xfrm>
              <a:off x="6896291" y="5013176"/>
              <a:ext cx="87524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899592" y="1628800"/>
            <a:ext cx="6856507" cy="4321561"/>
            <a:chOff x="990401" y="1628800"/>
            <a:chExt cx="7087558" cy="4321561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2893182" y="1628800"/>
              <a:ext cx="332431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educate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5" name="Прямоугольник 34">
              <a:hlinkClick r:id="rId5" action="ppaction://hlinksldjump"/>
            </p:cNvPr>
            <p:cNvSpPr/>
            <p:nvPr/>
          </p:nvSpPr>
          <p:spPr>
            <a:xfrm>
              <a:off x="990401" y="2564904"/>
              <a:ext cx="163912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ful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6" name="Прямоугольник 35">
              <a:hlinkClick r:id="rId9" action="ppaction://hlinksldjump"/>
            </p:cNvPr>
            <p:cNvSpPr/>
            <p:nvPr/>
          </p:nvSpPr>
          <p:spPr>
            <a:xfrm>
              <a:off x="2761863" y="3501008"/>
              <a:ext cx="129446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ed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7" name="Прямоугольник 36">
              <a:hlinkClick r:id="rId5" action="ppaction://hlinksldjump"/>
            </p:cNvPr>
            <p:cNvSpPr/>
            <p:nvPr/>
          </p:nvSpPr>
          <p:spPr>
            <a:xfrm>
              <a:off x="4474236" y="4221088"/>
              <a:ext cx="193573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ible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8" name="Прямоугольник 37">
              <a:hlinkClick r:id="rId5" action="ppaction://hlinksldjump"/>
            </p:cNvPr>
            <p:cNvSpPr/>
            <p:nvPr/>
          </p:nvSpPr>
          <p:spPr>
            <a:xfrm>
              <a:off x="6274788" y="5027031"/>
              <a:ext cx="18031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-ant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755576" y="1628800"/>
            <a:ext cx="6842994" cy="4307706"/>
            <a:chOff x="961405" y="1628800"/>
            <a:chExt cx="7073592" cy="4307706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2910584" y="1628800"/>
              <a:ext cx="328951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observe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1" name="Прямоугольник 40">
              <a:hlinkClick r:id="rId5" action="ppaction://hlinksldjump"/>
            </p:cNvPr>
            <p:cNvSpPr/>
            <p:nvPr/>
          </p:nvSpPr>
          <p:spPr>
            <a:xfrm>
              <a:off x="961405" y="2564904"/>
              <a:ext cx="169712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ous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2" name="Прямоугольник 41">
              <a:hlinkClick r:id="rId5" action="ppaction://hlinksldjump"/>
            </p:cNvPr>
            <p:cNvSpPr/>
            <p:nvPr/>
          </p:nvSpPr>
          <p:spPr>
            <a:xfrm>
              <a:off x="2661022" y="3501008"/>
              <a:ext cx="152479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ive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3" name="Прямоугольник 42">
              <a:hlinkClick r:id="rId5" action="ppaction://hlinksldjump"/>
            </p:cNvPr>
            <p:cNvSpPr/>
            <p:nvPr/>
          </p:nvSpPr>
          <p:spPr>
            <a:xfrm>
              <a:off x="4432814" y="4207233"/>
              <a:ext cx="18180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-ate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4" name="Прямоугольник 43">
              <a:hlinkClick r:id="rId10" action="ppaction://hlinksldjump"/>
            </p:cNvPr>
            <p:cNvSpPr/>
            <p:nvPr/>
          </p:nvSpPr>
          <p:spPr>
            <a:xfrm>
              <a:off x="6231826" y="5013176"/>
              <a:ext cx="18031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-ant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611560" y="1628800"/>
            <a:ext cx="7017722" cy="4307706"/>
            <a:chOff x="842098" y="1628800"/>
            <a:chExt cx="7254209" cy="4307706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3401061" y="1628800"/>
              <a:ext cx="23085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sense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7" name="Прямоугольник 46">
              <a:hlinkClick r:id="rId11" action="ppaction://hlinksldjump"/>
            </p:cNvPr>
            <p:cNvSpPr/>
            <p:nvPr/>
          </p:nvSpPr>
          <p:spPr>
            <a:xfrm>
              <a:off x="842098" y="2564904"/>
              <a:ext cx="193573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ible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8" name="Прямоугольник 47">
              <a:hlinkClick r:id="rId5" action="ppaction://hlinksldjump"/>
            </p:cNvPr>
            <p:cNvSpPr/>
            <p:nvPr/>
          </p:nvSpPr>
          <p:spPr>
            <a:xfrm>
              <a:off x="2861286" y="3501008"/>
              <a:ext cx="169712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ous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9" name="Прямоугольник 48">
              <a:hlinkClick r:id="rId5" action="ppaction://hlinksldjump"/>
            </p:cNvPr>
            <p:cNvSpPr/>
            <p:nvPr/>
          </p:nvSpPr>
          <p:spPr>
            <a:xfrm>
              <a:off x="4812629" y="4221088"/>
              <a:ext cx="18031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-ant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0" name="Прямоугольник 49">
              <a:hlinkClick r:id="rId5" action="ppaction://hlinksldjump"/>
            </p:cNvPr>
            <p:cNvSpPr/>
            <p:nvPr/>
          </p:nvSpPr>
          <p:spPr>
            <a:xfrm>
              <a:off x="6571515" y="5013176"/>
              <a:ext cx="152479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ive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683568" y="1628800"/>
            <a:ext cx="6933333" cy="4307706"/>
            <a:chOff x="900924" y="1628800"/>
            <a:chExt cx="7166973" cy="4307706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2882413" y="1628800"/>
              <a:ext cx="334585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mystery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3" name="Прямоугольник 52">
              <a:hlinkClick r:id="rId5" action="ppaction://hlinksldjump"/>
            </p:cNvPr>
            <p:cNvSpPr/>
            <p:nvPr/>
          </p:nvSpPr>
          <p:spPr>
            <a:xfrm>
              <a:off x="900924" y="2564904"/>
              <a:ext cx="18180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-ate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4" name="Прямоугольник 53">
              <a:hlinkClick r:id="rId5" action="ppaction://hlinksldjump"/>
            </p:cNvPr>
            <p:cNvSpPr/>
            <p:nvPr/>
          </p:nvSpPr>
          <p:spPr>
            <a:xfrm>
              <a:off x="2746950" y="3501008"/>
              <a:ext cx="152479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ive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5" name="Прямоугольник 54">
              <a:hlinkClick r:id="rId5" action="ppaction://hlinksldjump"/>
            </p:cNvPr>
            <p:cNvSpPr/>
            <p:nvPr/>
          </p:nvSpPr>
          <p:spPr>
            <a:xfrm>
              <a:off x="4646685" y="4221088"/>
              <a:ext cx="170540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ese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6" name="Прямоугольник 55">
              <a:hlinkClick r:id="rId12" action="ppaction://hlinksldjump"/>
            </p:cNvPr>
            <p:cNvSpPr/>
            <p:nvPr/>
          </p:nvSpPr>
          <p:spPr>
            <a:xfrm>
              <a:off x="6370776" y="5013176"/>
              <a:ext cx="169712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ous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683568" y="1628800"/>
            <a:ext cx="6790096" cy="4307706"/>
            <a:chOff x="990401" y="1628800"/>
            <a:chExt cx="7018910" cy="4307706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3080427" y="1628800"/>
              <a:ext cx="294983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beauty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9" name="Прямоугольник 58">
              <a:hlinkClick r:id="rId13" action="ppaction://hlinksldjump"/>
            </p:cNvPr>
            <p:cNvSpPr/>
            <p:nvPr/>
          </p:nvSpPr>
          <p:spPr>
            <a:xfrm>
              <a:off x="990401" y="2564904"/>
              <a:ext cx="163912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ful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0" name="Прямоугольник 59">
              <a:hlinkClick r:id="rId5" action="ppaction://hlinksldjump"/>
            </p:cNvPr>
            <p:cNvSpPr/>
            <p:nvPr/>
          </p:nvSpPr>
          <p:spPr>
            <a:xfrm>
              <a:off x="2741978" y="3501008"/>
              <a:ext cx="193573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ible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1" name="Прямоугольник 60">
              <a:hlinkClick r:id="rId5" action="ppaction://hlinksldjump"/>
            </p:cNvPr>
            <p:cNvSpPr/>
            <p:nvPr/>
          </p:nvSpPr>
          <p:spPr>
            <a:xfrm>
              <a:off x="5066978" y="4221088"/>
              <a:ext cx="129446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ed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2" name="Прямоугольник 61">
              <a:hlinkClick r:id="rId5" action="ppaction://hlinksldjump"/>
            </p:cNvPr>
            <p:cNvSpPr/>
            <p:nvPr/>
          </p:nvSpPr>
          <p:spPr>
            <a:xfrm>
              <a:off x="6658507" y="5013176"/>
              <a:ext cx="135080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-al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683568" y="1628800"/>
            <a:ext cx="6870705" cy="4321560"/>
            <a:chOff x="908379" y="1628800"/>
            <a:chExt cx="7102236" cy="4321560"/>
          </a:xfrm>
        </p:grpSpPr>
        <p:sp>
          <p:nvSpPr>
            <p:cNvPr id="64" name="Прямоугольник 63"/>
            <p:cNvSpPr/>
            <p:nvPr/>
          </p:nvSpPr>
          <p:spPr>
            <a:xfrm>
              <a:off x="3773062" y="1628800"/>
              <a:ext cx="156455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act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5" name="Прямоугольник 64">
              <a:hlinkClick r:id="rId5" action="ppaction://hlinksldjump"/>
            </p:cNvPr>
            <p:cNvSpPr/>
            <p:nvPr/>
          </p:nvSpPr>
          <p:spPr>
            <a:xfrm>
              <a:off x="908379" y="2564904"/>
              <a:ext cx="18031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-ant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6" name="Прямоугольник 65">
              <a:hlinkClick r:id="rId5" action="ppaction://hlinksldjump"/>
            </p:cNvPr>
            <p:cNvSpPr/>
            <p:nvPr/>
          </p:nvSpPr>
          <p:spPr>
            <a:xfrm>
              <a:off x="2555800" y="3501008"/>
              <a:ext cx="193573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ible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7" name="Прямоугольник 66">
              <a:hlinkClick r:id="rId14" action="ppaction://hlinksldjump"/>
            </p:cNvPr>
            <p:cNvSpPr/>
            <p:nvPr/>
          </p:nvSpPr>
          <p:spPr>
            <a:xfrm>
              <a:off x="4794280" y="4221088"/>
              <a:ext cx="152479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ive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8" name="Прямоугольник 67">
              <a:hlinkClick r:id="rId5" action="ppaction://hlinksldjump"/>
            </p:cNvPr>
            <p:cNvSpPr/>
            <p:nvPr/>
          </p:nvSpPr>
          <p:spPr>
            <a:xfrm>
              <a:off x="6313493" y="5027030"/>
              <a:ext cx="169712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ous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683568" y="1628800"/>
            <a:ext cx="7036958" cy="4307706"/>
            <a:chOff x="961405" y="1628800"/>
            <a:chExt cx="7274092" cy="4307706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2994261" y="1628800"/>
              <a:ext cx="312216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politics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71" name="Прямоугольник 70">
              <a:hlinkClick r:id="rId5" action="ppaction://hlinksldjump"/>
            </p:cNvPr>
            <p:cNvSpPr/>
            <p:nvPr/>
          </p:nvSpPr>
          <p:spPr>
            <a:xfrm>
              <a:off x="961405" y="2564904"/>
              <a:ext cx="169712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ous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72" name="Прямоугольник 71">
              <a:hlinkClick r:id="rId15" action="ppaction://hlinksldjump"/>
            </p:cNvPr>
            <p:cNvSpPr/>
            <p:nvPr/>
          </p:nvSpPr>
          <p:spPr>
            <a:xfrm>
              <a:off x="2790981" y="3501008"/>
              <a:ext cx="135080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-al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73" name="Прямоугольник 72">
              <a:hlinkClick r:id="rId5" action="ppaction://hlinksldjump"/>
            </p:cNvPr>
            <p:cNvSpPr/>
            <p:nvPr/>
          </p:nvSpPr>
          <p:spPr>
            <a:xfrm>
              <a:off x="4412930" y="4221088"/>
              <a:ext cx="22588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-able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74" name="Прямоугольник 73">
              <a:hlinkClick r:id="rId5" action="ppaction://hlinksldjump"/>
            </p:cNvPr>
            <p:cNvSpPr/>
            <p:nvPr/>
          </p:nvSpPr>
          <p:spPr>
            <a:xfrm>
              <a:off x="6432326" y="5013176"/>
              <a:ext cx="18031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-ant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683568" y="1628800"/>
            <a:ext cx="6646627" cy="4307706"/>
            <a:chOff x="900922" y="1628800"/>
            <a:chExt cx="6870607" cy="4307706"/>
          </a:xfrm>
        </p:grpSpPr>
        <p:sp>
          <p:nvSpPr>
            <p:cNvPr id="76" name="Прямоугольник 75"/>
            <p:cNvSpPr/>
            <p:nvPr/>
          </p:nvSpPr>
          <p:spPr>
            <a:xfrm>
              <a:off x="3477284" y="1628800"/>
              <a:ext cx="215611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logic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77" name="Прямоугольник 76">
              <a:hlinkClick r:id="rId5" action="ppaction://hlinksldjump"/>
            </p:cNvPr>
            <p:cNvSpPr/>
            <p:nvPr/>
          </p:nvSpPr>
          <p:spPr>
            <a:xfrm>
              <a:off x="900922" y="2564904"/>
              <a:ext cx="18180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-ate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78" name="Прямоугольник 77">
              <a:hlinkClick r:id="rId16" action="ppaction://hlinksldjump"/>
            </p:cNvPr>
            <p:cNvSpPr/>
            <p:nvPr/>
          </p:nvSpPr>
          <p:spPr>
            <a:xfrm>
              <a:off x="3034443" y="3501008"/>
              <a:ext cx="135080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-al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79" name="Прямоугольник 78">
              <a:hlinkClick r:id="rId5" action="ppaction://hlinksldjump"/>
            </p:cNvPr>
            <p:cNvSpPr/>
            <p:nvPr/>
          </p:nvSpPr>
          <p:spPr>
            <a:xfrm>
              <a:off x="4865651" y="4221088"/>
              <a:ext cx="169712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ous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80" name="Прямоугольник 79">
              <a:hlinkClick r:id="rId5" action="ppaction://hlinksldjump"/>
            </p:cNvPr>
            <p:cNvSpPr/>
            <p:nvPr/>
          </p:nvSpPr>
          <p:spPr>
            <a:xfrm>
              <a:off x="6896289" y="5013176"/>
              <a:ext cx="87524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-y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683568" y="1628800"/>
            <a:ext cx="6608385" cy="4307706"/>
            <a:chOff x="957261" y="1628800"/>
            <a:chExt cx="6831078" cy="4307706"/>
          </a:xfrm>
        </p:grpSpPr>
        <p:sp>
          <p:nvSpPr>
            <p:cNvPr id="82" name="Прямоугольник 81"/>
            <p:cNvSpPr/>
            <p:nvPr/>
          </p:nvSpPr>
          <p:spPr>
            <a:xfrm>
              <a:off x="3361292" y="1628800"/>
              <a:ext cx="238809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north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83" name="Прямоугольник 82">
              <a:hlinkClick r:id="rId5" action="ppaction://hlinksldjump"/>
            </p:cNvPr>
            <p:cNvSpPr/>
            <p:nvPr/>
          </p:nvSpPr>
          <p:spPr>
            <a:xfrm>
              <a:off x="957261" y="2564904"/>
              <a:ext cx="17054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ese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84" name="Прямоугольник 83">
              <a:hlinkClick r:id="rId5" action="ppaction://hlinksldjump"/>
            </p:cNvPr>
            <p:cNvSpPr/>
            <p:nvPr/>
          </p:nvSpPr>
          <p:spPr>
            <a:xfrm>
              <a:off x="2315059" y="3514863"/>
              <a:ext cx="195893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-like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85" name="Прямоугольник 84">
              <a:hlinkClick r:id="rId17" action="ppaction://hlinksldjump"/>
            </p:cNvPr>
            <p:cNvSpPr/>
            <p:nvPr/>
          </p:nvSpPr>
          <p:spPr>
            <a:xfrm>
              <a:off x="4553540" y="4221088"/>
              <a:ext cx="174849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ern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86" name="Прямоугольник 85">
              <a:hlinkClick r:id="rId5" action="ppaction://hlinksldjump"/>
            </p:cNvPr>
            <p:cNvSpPr/>
            <p:nvPr/>
          </p:nvSpPr>
          <p:spPr>
            <a:xfrm>
              <a:off x="6306629" y="5013176"/>
              <a:ext cx="148171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ish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683568" y="1628800"/>
            <a:ext cx="6740060" cy="4321560"/>
            <a:chOff x="935721" y="1628800"/>
            <a:chExt cx="6967190" cy="4321560"/>
          </a:xfrm>
        </p:grpSpPr>
        <p:sp>
          <p:nvSpPr>
            <p:cNvPr id="88" name="Прямоугольник 87"/>
            <p:cNvSpPr/>
            <p:nvPr/>
          </p:nvSpPr>
          <p:spPr>
            <a:xfrm>
              <a:off x="2748196" y="1628800"/>
              <a:ext cx="242289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Egypt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89" name="Прямоугольник 88">
              <a:hlinkClick r:id="rId5" action="ppaction://hlinksldjump"/>
            </p:cNvPr>
            <p:cNvSpPr/>
            <p:nvPr/>
          </p:nvSpPr>
          <p:spPr>
            <a:xfrm>
              <a:off x="935721" y="2564904"/>
              <a:ext cx="174849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ern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0" name="Прямоугольник 89">
              <a:hlinkClick r:id="rId18" action="ppaction://hlinksldjump"/>
            </p:cNvPr>
            <p:cNvSpPr/>
            <p:nvPr/>
          </p:nvSpPr>
          <p:spPr>
            <a:xfrm>
              <a:off x="2619597" y="3501008"/>
              <a:ext cx="160764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ian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1" name="Прямоугольник 90">
              <a:hlinkClick r:id="rId5" action="ppaction://hlinksldjump"/>
            </p:cNvPr>
            <p:cNvSpPr/>
            <p:nvPr/>
          </p:nvSpPr>
          <p:spPr>
            <a:xfrm>
              <a:off x="4546439" y="4221088"/>
              <a:ext cx="170540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ese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2" name="Прямоугольник 91">
              <a:hlinkClick r:id="rId5" action="ppaction://hlinksldjump"/>
            </p:cNvPr>
            <p:cNvSpPr/>
            <p:nvPr/>
          </p:nvSpPr>
          <p:spPr>
            <a:xfrm>
              <a:off x="6421201" y="5027030"/>
              <a:ext cx="148171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ish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93" name="Группа 92"/>
          <p:cNvGrpSpPr/>
          <p:nvPr/>
        </p:nvGrpSpPr>
        <p:grpSpPr>
          <a:xfrm>
            <a:off x="785786" y="1643050"/>
            <a:ext cx="6592697" cy="4321560"/>
            <a:chOff x="1032657" y="1628800"/>
            <a:chExt cx="6814861" cy="4321560"/>
          </a:xfrm>
        </p:grpSpPr>
        <p:sp>
          <p:nvSpPr>
            <p:cNvPr id="94" name="Прямоугольник 93"/>
            <p:cNvSpPr/>
            <p:nvPr/>
          </p:nvSpPr>
          <p:spPr>
            <a:xfrm>
              <a:off x="3526994" y="1628800"/>
              <a:ext cx="205669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home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5" name="Прямоугольник 94">
              <a:hlinkClick r:id="rId5" action="ppaction://hlinksldjump"/>
            </p:cNvPr>
            <p:cNvSpPr/>
            <p:nvPr/>
          </p:nvSpPr>
          <p:spPr>
            <a:xfrm>
              <a:off x="1032657" y="2564904"/>
              <a:ext cx="155461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ing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6" name="Прямоугольник 95">
              <a:hlinkClick r:id="rId19" action="ppaction://hlinksldjump"/>
            </p:cNvPr>
            <p:cNvSpPr/>
            <p:nvPr/>
          </p:nvSpPr>
          <p:spPr>
            <a:xfrm>
              <a:off x="2398385" y="3501008"/>
              <a:ext cx="205006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-less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7" name="Прямоугольник 96">
              <a:hlinkClick r:id="rId5" action="ppaction://hlinksldjump"/>
            </p:cNvPr>
            <p:cNvSpPr/>
            <p:nvPr/>
          </p:nvSpPr>
          <p:spPr>
            <a:xfrm>
              <a:off x="4235512" y="4221088"/>
              <a:ext cx="169712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ous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8" name="Прямоугольник 97">
              <a:hlinkClick r:id="rId5" action="ppaction://hlinksldjump"/>
            </p:cNvPr>
            <p:cNvSpPr/>
            <p:nvPr/>
          </p:nvSpPr>
          <p:spPr>
            <a:xfrm>
              <a:off x="5588665" y="5027030"/>
              <a:ext cx="22588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-able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99" name="Группа 98"/>
          <p:cNvGrpSpPr/>
          <p:nvPr/>
        </p:nvGrpSpPr>
        <p:grpSpPr>
          <a:xfrm>
            <a:off x="857224" y="1643050"/>
            <a:ext cx="6788263" cy="4321560"/>
            <a:chOff x="830500" y="1628800"/>
            <a:chExt cx="7017018" cy="4321560"/>
          </a:xfrm>
        </p:grpSpPr>
        <p:sp>
          <p:nvSpPr>
            <p:cNvPr id="100" name="Прямоугольник 99"/>
            <p:cNvSpPr/>
            <p:nvPr/>
          </p:nvSpPr>
          <p:spPr>
            <a:xfrm>
              <a:off x="3675297" y="1628800"/>
              <a:ext cx="176008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bird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1" name="Прямоугольник 100">
              <a:hlinkClick r:id="rId20" action="ppaction://hlinksldjump"/>
            </p:cNvPr>
            <p:cNvSpPr/>
            <p:nvPr/>
          </p:nvSpPr>
          <p:spPr>
            <a:xfrm>
              <a:off x="830500" y="2564904"/>
              <a:ext cx="195893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-like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2" name="Прямоугольник 101">
              <a:hlinkClick r:id="rId5" action="ppaction://hlinksldjump"/>
            </p:cNvPr>
            <p:cNvSpPr/>
            <p:nvPr/>
          </p:nvSpPr>
          <p:spPr>
            <a:xfrm>
              <a:off x="2646109" y="3501008"/>
              <a:ext cx="155461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ing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3" name="Прямоугольник 102">
              <a:hlinkClick r:id="rId5" action="ppaction://hlinksldjump"/>
            </p:cNvPr>
            <p:cNvSpPr/>
            <p:nvPr/>
          </p:nvSpPr>
          <p:spPr>
            <a:xfrm>
              <a:off x="4235512" y="4221088"/>
              <a:ext cx="169712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ous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4" name="Прямоугольник 103">
              <a:hlinkClick r:id="rId5" action="ppaction://hlinksldjump"/>
            </p:cNvPr>
            <p:cNvSpPr/>
            <p:nvPr/>
          </p:nvSpPr>
          <p:spPr>
            <a:xfrm>
              <a:off x="5588665" y="5027030"/>
              <a:ext cx="22588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-able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05" name="Группа 104"/>
          <p:cNvGrpSpPr/>
          <p:nvPr/>
        </p:nvGrpSpPr>
        <p:grpSpPr>
          <a:xfrm>
            <a:off x="1214414" y="1643050"/>
            <a:ext cx="5884169" cy="4321560"/>
            <a:chOff x="1168532" y="1628800"/>
            <a:chExt cx="6082455" cy="4321560"/>
          </a:xfrm>
        </p:grpSpPr>
        <p:sp>
          <p:nvSpPr>
            <p:cNvPr id="106" name="Прямоугольник 105"/>
            <p:cNvSpPr/>
            <p:nvPr/>
          </p:nvSpPr>
          <p:spPr>
            <a:xfrm>
              <a:off x="3288385" y="1628800"/>
              <a:ext cx="253391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polite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7" name="Прямоугольник 106">
              <a:hlinkClick r:id="rId5" action="ppaction://hlinksldjump"/>
            </p:cNvPr>
            <p:cNvSpPr/>
            <p:nvPr/>
          </p:nvSpPr>
          <p:spPr>
            <a:xfrm>
              <a:off x="1168532" y="2564904"/>
              <a:ext cx="12828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8" name="Прямоугольник 107">
              <a:hlinkClick r:id="rId21" action="ppaction://hlinksldjump"/>
            </p:cNvPr>
            <p:cNvSpPr/>
            <p:nvPr/>
          </p:nvSpPr>
          <p:spPr>
            <a:xfrm>
              <a:off x="2844121" y="3501008"/>
              <a:ext cx="115859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im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9" name="Прямоугольник 108">
              <a:hlinkClick r:id="rId5" action="ppaction://hlinksldjump"/>
            </p:cNvPr>
            <p:cNvSpPr/>
            <p:nvPr/>
          </p:nvSpPr>
          <p:spPr>
            <a:xfrm>
              <a:off x="4570229" y="4221088"/>
              <a:ext cx="102768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il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0" name="Прямоугольник 109">
              <a:hlinkClick r:id="rId5" action="ppaction://hlinksldjump"/>
            </p:cNvPr>
            <p:cNvSpPr/>
            <p:nvPr/>
          </p:nvSpPr>
          <p:spPr>
            <a:xfrm>
              <a:off x="6185191" y="5027030"/>
              <a:ext cx="10657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11" name="Группа 110"/>
          <p:cNvGrpSpPr/>
          <p:nvPr/>
        </p:nvGrpSpPr>
        <p:grpSpPr>
          <a:xfrm>
            <a:off x="928662" y="1714488"/>
            <a:ext cx="6134923" cy="4335415"/>
            <a:chOff x="1168532" y="1628800"/>
            <a:chExt cx="6341658" cy="4335415"/>
          </a:xfrm>
        </p:grpSpPr>
        <p:sp>
          <p:nvSpPr>
            <p:cNvPr id="112" name="Прямоугольник 111"/>
            <p:cNvSpPr/>
            <p:nvPr/>
          </p:nvSpPr>
          <p:spPr>
            <a:xfrm>
              <a:off x="2932953" y="1628800"/>
              <a:ext cx="324478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correct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3" name="Прямоугольник 112">
              <a:hlinkClick r:id="rId5" action="ppaction://hlinksldjump"/>
            </p:cNvPr>
            <p:cNvSpPr/>
            <p:nvPr/>
          </p:nvSpPr>
          <p:spPr>
            <a:xfrm>
              <a:off x="1168532" y="2564904"/>
              <a:ext cx="12828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4" name="Прямоугольник 113">
              <a:hlinkClick r:id="rId22" action="ppaction://hlinksldjump"/>
            </p:cNvPr>
            <p:cNvSpPr/>
            <p:nvPr/>
          </p:nvSpPr>
          <p:spPr>
            <a:xfrm>
              <a:off x="2632732" y="3501008"/>
              <a:ext cx="106579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5" name="Прямоугольник 114">
              <a:hlinkClick r:id="rId5" action="ppaction://hlinksldjump"/>
            </p:cNvPr>
            <p:cNvSpPr/>
            <p:nvPr/>
          </p:nvSpPr>
          <p:spPr>
            <a:xfrm>
              <a:off x="3906354" y="4234942"/>
              <a:ext cx="172529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non-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6" name="Прямоугольник 115">
              <a:hlinkClick r:id="rId5" action="ppaction://hlinksldjump"/>
            </p:cNvPr>
            <p:cNvSpPr/>
            <p:nvPr/>
          </p:nvSpPr>
          <p:spPr>
            <a:xfrm>
              <a:off x="5410413" y="5040885"/>
              <a:ext cx="209977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post-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17" name="Группа 116"/>
          <p:cNvGrpSpPr/>
          <p:nvPr/>
        </p:nvGrpSpPr>
        <p:grpSpPr>
          <a:xfrm>
            <a:off x="928662" y="1714488"/>
            <a:ext cx="5865734" cy="4321560"/>
            <a:chOff x="1168532" y="1628800"/>
            <a:chExt cx="6063399" cy="4321560"/>
          </a:xfrm>
        </p:grpSpPr>
        <p:sp>
          <p:nvSpPr>
            <p:cNvPr id="118" name="Прямоугольник 117"/>
            <p:cNvSpPr/>
            <p:nvPr/>
          </p:nvSpPr>
          <p:spPr>
            <a:xfrm>
              <a:off x="3328981" y="1628800"/>
              <a:ext cx="2452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legal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9" name="Прямоугольник 118">
              <a:hlinkClick r:id="rId5" action="ppaction://hlinksldjump"/>
            </p:cNvPr>
            <p:cNvSpPr/>
            <p:nvPr/>
          </p:nvSpPr>
          <p:spPr>
            <a:xfrm>
              <a:off x="1168532" y="2564904"/>
              <a:ext cx="12828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0" name="Прямоугольник 119">
              <a:hlinkClick r:id="rId5" action="ppaction://hlinksldjump"/>
            </p:cNvPr>
            <p:cNvSpPr/>
            <p:nvPr/>
          </p:nvSpPr>
          <p:spPr>
            <a:xfrm>
              <a:off x="2878090" y="3501008"/>
              <a:ext cx="10906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ir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1" name="Прямоугольник 120">
              <a:hlinkClick r:id="rId5" action="ppaction://hlinksldjump"/>
            </p:cNvPr>
            <p:cNvSpPr/>
            <p:nvPr/>
          </p:nvSpPr>
          <p:spPr>
            <a:xfrm>
              <a:off x="4551173" y="4221088"/>
              <a:ext cx="10657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2" name="Прямоугольник 121">
              <a:hlinkClick r:id="rId23" action="ppaction://hlinksldjump"/>
            </p:cNvPr>
            <p:cNvSpPr/>
            <p:nvPr/>
          </p:nvSpPr>
          <p:spPr>
            <a:xfrm>
              <a:off x="6204246" y="5027030"/>
              <a:ext cx="102768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il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1000100" y="1571612"/>
            <a:ext cx="5791196" cy="4321560"/>
            <a:chOff x="1264639" y="1628800"/>
            <a:chExt cx="5986350" cy="4321560"/>
          </a:xfrm>
        </p:grpSpPr>
        <p:sp>
          <p:nvSpPr>
            <p:cNvPr id="124" name="Прямоугольник 123"/>
            <p:cNvSpPr/>
            <p:nvPr/>
          </p:nvSpPr>
          <p:spPr>
            <a:xfrm>
              <a:off x="2851761" y="1628800"/>
              <a:ext cx="340716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regular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5" name="Прямоугольник 124">
              <a:hlinkClick r:id="rId24" action="ppaction://hlinksldjump"/>
            </p:cNvPr>
            <p:cNvSpPr/>
            <p:nvPr/>
          </p:nvSpPr>
          <p:spPr>
            <a:xfrm>
              <a:off x="1264639" y="2564904"/>
              <a:ext cx="10906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ir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6" name="Прямоугольник 125">
              <a:hlinkClick r:id="rId5" action="ppaction://hlinksldjump"/>
            </p:cNvPr>
            <p:cNvSpPr/>
            <p:nvPr/>
          </p:nvSpPr>
          <p:spPr>
            <a:xfrm>
              <a:off x="2781984" y="3501008"/>
              <a:ext cx="12828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7" name="Прямоугольник 126">
              <a:hlinkClick r:id="rId5" action="ppaction://hlinksldjump"/>
            </p:cNvPr>
            <p:cNvSpPr/>
            <p:nvPr/>
          </p:nvSpPr>
          <p:spPr>
            <a:xfrm>
              <a:off x="4034184" y="4221088"/>
              <a:ext cx="209977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post-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8" name="Прямоугольник 127">
              <a:hlinkClick r:id="rId5" action="ppaction://hlinksldjump"/>
            </p:cNvPr>
            <p:cNvSpPr/>
            <p:nvPr/>
          </p:nvSpPr>
          <p:spPr>
            <a:xfrm>
              <a:off x="6185193" y="5027030"/>
              <a:ext cx="10657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29" name="Группа 128"/>
          <p:cNvGrpSpPr/>
          <p:nvPr/>
        </p:nvGrpSpPr>
        <p:grpSpPr>
          <a:xfrm>
            <a:off x="928662" y="1643050"/>
            <a:ext cx="6093704" cy="4321560"/>
            <a:chOff x="1277068" y="1628800"/>
            <a:chExt cx="6299051" cy="4321560"/>
          </a:xfrm>
        </p:grpSpPr>
        <p:sp>
          <p:nvSpPr>
            <p:cNvPr id="130" name="Прямоугольник 129"/>
            <p:cNvSpPr/>
            <p:nvPr/>
          </p:nvSpPr>
          <p:spPr>
            <a:xfrm>
              <a:off x="3357981" y="1628800"/>
              <a:ext cx="239472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usual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1" name="Прямоугольник 130">
              <a:hlinkClick r:id="rId5" action="ppaction://hlinksldjump"/>
            </p:cNvPr>
            <p:cNvSpPr/>
            <p:nvPr/>
          </p:nvSpPr>
          <p:spPr>
            <a:xfrm>
              <a:off x="1277068" y="2564904"/>
              <a:ext cx="10657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2" name="Прямоугольник 131">
              <a:hlinkClick r:id="rId25" action="ppaction://hlinksldjump"/>
            </p:cNvPr>
            <p:cNvSpPr/>
            <p:nvPr/>
          </p:nvSpPr>
          <p:spPr>
            <a:xfrm>
              <a:off x="2423949" y="3487153"/>
              <a:ext cx="12828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3" name="Прямоугольник 132">
              <a:hlinkClick r:id="rId5" action="ppaction://hlinksldjump"/>
            </p:cNvPr>
            <p:cNvSpPr/>
            <p:nvPr/>
          </p:nvSpPr>
          <p:spPr>
            <a:xfrm>
              <a:off x="3518612" y="4221088"/>
              <a:ext cx="209977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post-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4" name="Прямоугольник 133">
              <a:hlinkClick r:id="rId5" action="ppaction://hlinksldjump"/>
            </p:cNvPr>
            <p:cNvSpPr/>
            <p:nvPr/>
          </p:nvSpPr>
          <p:spPr>
            <a:xfrm>
              <a:off x="5000776" y="5027030"/>
              <a:ext cx="257534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super-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5" name="Группа 134"/>
          <p:cNvGrpSpPr/>
          <p:nvPr/>
        </p:nvGrpSpPr>
        <p:grpSpPr>
          <a:xfrm>
            <a:off x="1071538" y="1643050"/>
            <a:ext cx="5896191" cy="4321560"/>
            <a:chOff x="1168532" y="1628800"/>
            <a:chExt cx="6094883" cy="4321560"/>
          </a:xfrm>
        </p:grpSpPr>
        <p:sp>
          <p:nvSpPr>
            <p:cNvPr id="136" name="Прямоугольник 135"/>
            <p:cNvSpPr/>
            <p:nvPr/>
          </p:nvSpPr>
          <p:spPr>
            <a:xfrm>
              <a:off x="2812820" y="1628800"/>
              <a:ext cx="348504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athletic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7" name="Прямоугольник 136">
              <a:hlinkClick r:id="rId5" action="ppaction://hlinksldjump"/>
            </p:cNvPr>
            <p:cNvSpPr/>
            <p:nvPr/>
          </p:nvSpPr>
          <p:spPr>
            <a:xfrm>
              <a:off x="1168532" y="2564904"/>
              <a:ext cx="12828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8" name="Прямоугольник 137">
              <a:hlinkClick r:id="rId26" action="ppaction://hlinksldjump"/>
            </p:cNvPr>
            <p:cNvSpPr/>
            <p:nvPr/>
          </p:nvSpPr>
          <p:spPr>
            <a:xfrm>
              <a:off x="2560771" y="3501008"/>
              <a:ext cx="172529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non-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9" name="Прямоугольник 138">
              <a:hlinkClick r:id="rId5" action="ppaction://hlinksldjump"/>
            </p:cNvPr>
            <p:cNvSpPr/>
            <p:nvPr/>
          </p:nvSpPr>
          <p:spPr>
            <a:xfrm>
              <a:off x="4034183" y="4221088"/>
              <a:ext cx="209977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post-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0" name="Прямоугольник 139">
              <a:hlinkClick r:id="rId5" action="ppaction://hlinksldjump"/>
            </p:cNvPr>
            <p:cNvSpPr/>
            <p:nvPr/>
          </p:nvSpPr>
          <p:spPr>
            <a:xfrm>
              <a:off x="6172763" y="5027030"/>
              <a:ext cx="10906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ir</a:t>
              </a:r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41" name="Группа 140"/>
          <p:cNvGrpSpPr/>
          <p:nvPr/>
        </p:nvGrpSpPr>
        <p:grpSpPr>
          <a:xfrm>
            <a:off x="928662" y="1643050"/>
            <a:ext cx="6091788" cy="4307706"/>
            <a:chOff x="1168532" y="1628800"/>
            <a:chExt cx="6297070" cy="4307706"/>
          </a:xfrm>
        </p:grpSpPr>
        <p:sp>
          <p:nvSpPr>
            <p:cNvPr id="142" name="Прямоугольник 141"/>
            <p:cNvSpPr/>
            <p:nvPr/>
          </p:nvSpPr>
          <p:spPr>
            <a:xfrm>
              <a:off x="3550437" y="1628800"/>
              <a:ext cx="206995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anose="04020705040A02060702" pitchFamily="82" charset="0"/>
                </a:rPr>
                <a:t>hard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3" name="Прямоугольник 142">
              <a:hlinkClick r:id="rId5" action="ppaction://hlinksldjump"/>
            </p:cNvPr>
            <p:cNvSpPr/>
            <p:nvPr/>
          </p:nvSpPr>
          <p:spPr>
            <a:xfrm>
              <a:off x="1168532" y="2564904"/>
              <a:ext cx="12828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un-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4" name="Прямоугольник 143">
              <a:hlinkClick r:id="rId5" action="ppaction://hlinksldjump"/>
            </p:cNvPr>
            <p:cNvSpPr/>
            <p:nvPr/>
          </p:nvSpPr>
          <p:spPr>
            <a:xfrm>
              <a:off x="2373528" y="3501008"/>
              <a:ext cx="209977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post-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5" name="Прямоугольник 144">
              <a:hlinkClick r:id="rId5" action="ppaction://hlinksldjump"/>
            </p:cNvPr>
            <p:cNvSpPr/>
            <p:nvPr/>
          </p:nvSpPr>
          <p:spPr>
            <a:xfrm>
              <a:off x="4442638" y="4221088"/>
              <a:ext cx="10657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in-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6" name="Прямоугольник 145">
              <a:hlinkClick r:id="rId27" action="ppaction://hlinksldjump"/>
            </p:cNvPr>
            <p:cNvSpPr/>
            <p:nvPr/>
          </p:nvSpPr>
          <p:spPr>
            <a:xfrm>
              <a:off x="4890259" y="5013176"/>
              <a:ext cx="257534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super-</a:t>
              </a:r>
              <a:endParaRPr lang="ru-RU" sz="5400" b="1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993334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2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2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adverbs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552" y="1556792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Суффиксы и префикс, образующие наречие от прилагательных:</a:t>
            </a:r>
            <a:endParaRPr lang="ru-RU" sz="1600" b="1" dirty="0">
              <a:latin typeface="Bookman Old Style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798492"/>
              </p:ext>
            </p:extLst>
          </p:nvPr>
        </p:nvGraphicFramePr>
        <p:xfrm>
          <a:off x="1547664" y="2060848"/>
          <a:ext cx="6096000" cy="288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3024336"/>
                <a:gridCol w="1631504"/>
              </a:tblGrid>
              <a:tr h="72008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ly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таким образом/ так</a:t>
                      </a:r>
                      <a:endParaRPr lang="ru-RU" sz="1600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badly</a:t>
                      </a:r>
                      <a:endParaRPr lang="ru-RU" sz="16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ward(s)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направление движения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backwards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wise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таким способом/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в таком направлении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clockwise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разные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значения (в данном случае «заново»)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anew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68344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563825"/>
              </p:ext>
            </p:extLst>
          </p:nvPr>
        </p:nvGraphicFramePr>
        <p:xfrm>
          <a:off x="1547664" y="5373216"/>
          <a:ext cx="6096000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3024336"/>
                <a:gridCol w="1631504"/>
              </a:tblGrid>
              <a:tr h="301434"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исключение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234124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good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таким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образом/ так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well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4220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Штриховая стрелка вправо 11"/>
          <p:cNvSpPr/>
          <p:nvPr/>
        </p:nvSpPr>
        <p:spPr>
          <a:xfrm>
            <a:off x="8028384" y="3212976"/>
            <a:ext cx="360040" cy="1296144"/>
          </a:xfrm>
          <a:prstGeom prst="striped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-252536" y="332656"/>
            <a:ext cx="8856984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Adverbs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\practice</a:t>
            </a:r>
          </a:p>
        </p:txBody>
      </p:sp>
      <p:pic>
        <p:nvPicPr>
          <p:cNvPr id="1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" name="Группа 34"/>
          <p:cNvGrpSpPr/>
          <p:nvPr/>
        </p:nvGrpSpPr>
        <p:grpSpPr>
          <a:xfrm>
            <a:off x="683568" y="1641574"/>
            <a:ext cx="6204464" cy="4307706"/>
            <a:chOff x="1175987" y="1628800"/>
            <a:chExt cx="6413544" cy="4307706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3379516" y="1628800"/>
              <a:ext cx="235164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clock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7" name="Прямоугольник 36">
              <a:hlinkClick r:id="rId5" action="ppaction://hlinksldjump"/>
            </p:cNvPr>
            <p:cNvSpPr/>
            <p:nvPr/>
          </p:nvSpPr>
          <p:spPr>
            <a:xfrm>
              <a:off x="1175987" y="2564904"/>
              <a:ext cx="12679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ly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8" name="Прямоугольник 37">
              <a:hlinkClick r:id="rId6" action="ppaction://hlinksldjump"/>
            </p:cNvPr>
            <p:cNvSpPr/>
            <p:nvPr/>
          </p:nvSpPr>
          <p:spPr>
            <a:xfrm>
              <a:off x="2239801" y="3429000"/>
              <a:ext cx="204509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-wise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9" name="Прямоугольник 38">
              <a:hlinkClick r:id="rId5" action="ppaction://hlinksldjump"/>
            </p:cNvPr>
            <p:cNvSpPr/>
            <p:nvPr/>
          </p:nvSpPr>
          <p:spPr>
            <a:xfrm>
              <a:off x="3728492" y="4293096"/>
              <a:ext cx="344693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-ward(s)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0" name="Прямоугольник 39">
              <a:hlinkClick r:id="rId5" action="ppaction://hlinksldjump"/>
            </p:cNvPr>
            <p:cNvSpPr/>
            <p:nvPr/>
          </p:nvSpPr>
          <p:spPr>
            <a:xfrm>
              <a:off x="6631440" y="5013176"/>
              <a:ext cx="95809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a-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971600" y="1628800"/>
            <a:ext cx="6204464" cy="4307706"/>
            <a:chOff x="1175987" y="1628800"/>
            <a:chExt cx="6413544" cy="4307706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3358803" y="1628800"/>
              <a:ext cx="23930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round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3" name="Прямоугольник 42">
              <a:hlinkClick r:id="rId7" action="ppaction://hlinksldjump"/>
            </p:cNvPr>
            <p:cNvSpPr/>
            <p:nvPr/>
          </p:nvSpPr>
          <p:spPr>
            <a:xfrm>
              <a:off x="1175987" y="2564904"/>
              <a:ext cx="12679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ly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4" name="Прямоугольник 43">
              <a:hlinkClick r:id="rId5" action="ppaction://hlinksldjump"/>
            </p:cNvPr>
            <p:cNvSpPr/>
            <p:nvPr/>
          </p:nvSpPr>
          <p:spPr>
            <a:xfrm>
              <a:off x="2239801" y="3429000"/>
              <a:ext cx="204509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-wise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5" name="Прямоугольник 44">
              <a:hlinkClick r:id="rId5" action="ppaction://hlinksldjump"/>
            </p:cNvPr>
            <p:cNvSpPr/>
            <p:nvPr/>
          </p:nvSpPr>
          <p:spPr>
            <a:xfrm>
              <a:off x="3728492" y="4293096"/>
              <a:ext cx="344693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-ward(s)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6" name="Прямоугольник 45">
              <a:hlinkClick r:id="rId8" action="ppaction://hlinksldjump"/>
            </p:cNvPr>
            <p:cNvSpPr/>
            <p:nvPr/>
          </p:nvSpPr>
          <p:spPr>
            <a:xfrm>
              <a:off x="6631440" y="5013176"/>
              <a:ext cx="95809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a-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827584" y="1628800"/>
            <a:ext cx="6204464" cy="4307706"/>
            <a:chOff x="1175987" y="1628800"/>
            <a:chExt cx="6413544" cy="4307706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3483458" y="1628800"/>
              <a:ext cx="209812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back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9" name="Прямоугольник 48">
              <a:hlinkClick r:id="rId5" action="ppaction://hlinksldjump"/>
            </p:cNvPr>
            <p:cNvSpPr/>
            <p:nvPr/>
          </p:nvSpPr>
          <p:spPr>
            <a:xfrm>
              <a:off x="1175987" y="2564904"/>
              <a:ext cx="12679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ly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0" name="Прямоугольник 49">
              <a:hlinkClick r:id="rId5" action="ppaction://hlinksldjump"/>
            </p:cNvPr>
            <p:cNvSpPr/>
            <p:nvPr/>
          </p:nvSpPr>
          <p:spPr>
            <a:xfrm>
              <a:off x="2239801" y="3429000"/>
              <a:ext cx="204509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-wise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1" name="Прямоугольник 50">
              <a:hlinkClick r:id="rId9" action="ppaction://hlinksldjump"/>
            </p:cNvPr>
            <p:cNvSpPr/>
            <p:nvPr/>
          </p:nvSpPr>
          <p:spPr>
            <a:xfrm>
              <a:off x="3728492" y="4293096"/>
              <a:ext cx="344693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-ward(s)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2" name="Прямоугольник 51">
              <a:hlinkClick r:id="rId5" action="ppaction://hlinksldjump"/>
            </p:cNvPr>
            <p:cNvSpPr/>
            <p:nvPr/>
          </p:nvSpPr>
          <p:spPr>
            <a:xfrm>
              <a:off x="6631440" y="5013176"/>
              <a:ext cx="95809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a-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857224" y="1571612"/>
            <a:ext cx="6204464" cy="4307706"/>
            <a:chOff x="1175987" y="1628800"/>
            <a:chExt cx="6413544" cy="4307706"/>
          </a:xfrm>
        </p:grpSpPr>
        <p:sp>
          <p:nvSpPr>
            <p:cNvPr id="54" name="Прямоугольник 53"/>
            <p:cNvSpPr/>
            <p:nvPr/>
          </p:nvSpPr>
          <p:spPr>
            <a:xfrm>
              <a:off x="3618955" y="1628800"/>
              <a:ext cx="187276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step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5" name="Прямоугольник 54">
              <a:hlinkClick r:id="rId5" action="ppaction://hlinksldjump"/>
            </p:cNvPr>
            <p:cNvSpPr/>
            <p:nvPr/>
          </p:nvSpPr>
          <p:spPr>
            <a:xfrm>
              <a:off x="1175987" y="2564904"/>
              <a:ext cx="12679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ly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6" name="Прямоугольник 55">
              <a:hlinkClick r:id="rId10" action="ppaction://hlinksldjump"/>
            </p:cNvPr>
            <p:cNvSpPr/>
            <p:nvPr/>
          </p:nvSpPr>
          <p:spPr>
            <a:xfrm>
              <a:off x="2239801" y="3429000"/>
              <a:ext cx="204509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-wise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7" name="Прямоугольник 56">
              <a:hlinkClick r:id="rId5" action="ppaction://hlinksldjump"/>
            </p:cNvPr>
            <p:cNvSpPr/>
            <p:nvPr/>
          </p:nvSpPr>
          <p:spPr>
            <a:xfrm>
              <a:off x="3728492" y="4293096"/>
              <a:ext cx="344693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-ward(s)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8" name="Прямоугольник 57">
              <a:hlinkClick r:id="rId5" action="ppaction://hlinksldjump"/>
            </p:cNvPr>
            <p:cNvSpPr/>
            <p:nvPr/>
          </p:nvSpPr>
          <p:spPr>
            <a:xfrm>
              <a:off x="6631440" y="5013176"/>
              <a:ext cx="95809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a-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1071538" y="1643050"/>
            <a:ext cx="6204464" cy="4307706"/>
            <a:chOff x="1175987" y="1628800"/>
            <a:chExt cx="6413544" cy="4307706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3005029" y="1628800"/>
              <a:ext cx="248917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happY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1" name="Прямоугольник 60">
              <a:hlinkClick r:id="rId11" action="ppaction://hlinksldjump"/>
            </p:cNvPr>
            <p:cNvSpPr/>
            <p:nvPr/>
          </p:nvSpPr>
          <p:spPr>
            <a:xfrm>
              <a:off x="1175987" y="2564904"/>
              <a:ext cx="12679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ly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2" name="Прямоугольник 61">
              <a:hlinkClick r:id="rId5" action="ppaction://hlinksldjump"/>
            </p:cNvPr>
            <p:cNvSpPr/>
            <p:nvPr/>
          </p:nvSpPr>
          <p:spPr>
            <a:xfrm>
              <a:off x="2239801" y="3429000"/>
              <a:ext cx="204509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-wise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3" name="Прямоугольник 62">
              <a:hlinkClick r:id="rId5" action="ppaction://hlinksldjump"/>
            </p:cNvPr>
            <p:cNvSpPr/>
            <p:nvPr/>
          </p:nvSpPr>
          <p:spPr>
            <a:xfrm>
              <a:off x="3728492" y="4293096"/>
              <a:ext cx="344693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-ward(s)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4" name="Прямоугольник 63">
              <a:hlinkClick r:id="rId5" action="ppaction://hlinksldjump"/>
            </p:cNvPr>
            <p:cNvSpPr/>
            <p:nvPr/>
          </p:nvSpPr>
          <p:spPr>
            <a:xfrm>
              <a:off x="6631440" y="5013176"/>
              <a:ext cx="95809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a-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917843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467544" y="332656"/>
            <a:ext cx="7416824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Numerals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552" y="1556792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Суффиксы, образующие наречие от прилагательных:</a:t>
            </a:r>
            <a:endParaRPr lang="ru-RU" sz="1600" b="1" dirty="0">
              <a:latin typeface="Bookman Old Style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373051"/>
              </p:ext>
            </p:extLst>
          </p:nvPr>
        </p:nvGraphicFramePr>
        <p:xfrm>
          <a:off x="1619672" y="2060849"/>
          <a:ext cx="6023992" cy="1275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3149"/>
                <a:gridCol w="2988611"/>
                <a:gridCol w="1612232"/>
              </a:tblGrid>
              <a:tr h="50082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teen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количественные</a:t>
                      </a:r>
                      <a:r>
                        <a:rPr lang="ru-RU" sz="1600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числительные  от 13 до19</a:t>
                      </a:r>
                      <a:endParaRPr lang="ru-RU" sz="1600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sixteen</a:t>
                      </a:r>
                      <a:endParaRPr lang="ru-RU" sz="16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289953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десятки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sixty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361346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th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порядковые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числительные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sixth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68344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757093"/>
              </p:ext>
            </p:extLst>
          </p:nvPr>
        </p:nvGraphicFramePr>
        <p:xfrm>
          <a:off x="1619672" y="3453760"/>
          <a:ext cx="6023992" cy="2684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3148"/>
                <a:gridCol w="2988612"/>
                <a:gridCol w="1612232"/>
              </a:tblGrid>
              <a:tr h="288033"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исключения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27867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first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первый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</a:t>
                      </a:r>
                      <a:r>
                        <a:rPr lang="en-US" sz="1600" b="1" baseline="30000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33755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second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второй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</a:t>
                      </a:r>
                      <a:r>
                        <a:rPr lang="en-US" sz="1600" b="1" baseline="3000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nd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third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третий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3d 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fifth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5</a:t>
                      </a:r>
                      <a:r>
                        <a:rPr lang="en-US" sz="1600" b="1" baseline="3000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th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eighth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8</a:t>
                      </a:r>
                      <a:r>
                        <a:rPr lang="en-US" sz="1600" b="1" baseline="3000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th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ninth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9</a:t>
                      </a:r>
                      <a:r>
                        <a:rPr lang="en-US" sz="1600" b="1" baseline="3000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th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twelfth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12</a:t>
                      </a:r>
                      <a:r>
                        <a:rPr lang="en-US" sz="1600" b="1" baseline="3000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th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0736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738601" y="1628800"/>
            <a:ext cx="6922757" cy="4523730"/>
            <a:chOff x="733563" y="1628800"/>
            <a:chExt cx="7156038" cy="452373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030725" y="1628800"/>
              <a:ext cx="104922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14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7" name="Прямоугольник 6">
              <a:hlinkClick r:id="rId3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8" name="Прямоугольник 7">
              <a:hlinkClick r:id="rId4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" name="Прямоугольник 8">
              <a:hlinkClick r:id="rId4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" name="Прямоугольник 9">
              <a:hlinkClick r:id="rId4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12" name="Штриховая стрелка вправо 11"/>
          <p:cNvSpPr/>
          <p:nvPr/>
        </p:nvSpPr>
        <p:spPr>
          <a:xfrm>
            <a:off x="8028384" y="3212976"/>
            <a:ext cx="360040" cy="1296144"/>
          </a:xfrm>
          <a:prstGeom prst="striped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428596" y="285728"/>
            <a:ext cx="7416824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Numerals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\Practice</a:t>
            </a:r>
          </a:p>
        </p:txBody>
      </p:sp>
      <p:pic>
        <p:nvPicPr>
          <p:cNvPr id="1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" name="Группа 32"/>
          <p:cNvGrpSpPr/>
          <p:nvPr/>
        </p:nvGrpSpPr>
        <p:grpSpPr>
          <a:xfrm>
            <a:off x="755576" y="1628800"/>
            <a:ext cx="6922757" cy="4523730"/>
            <a:chOff x="733563" y="1628800"/>
            <a:chExt cx="7156038" cy="452373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4039009" y="1628800"/>
              <a:ext cx="103265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2</a:t>
              </a:r>
              <a:r>
                <a:rPr lang="ru-RU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й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5" name="Прямоугольник 34">
              <a:hlinkClick r:id="rId4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6" name="Прямоугольник 35">
              <a:hlinkClick r:id="rId4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7" name="Прямоугольник 36">
              <a:hlinkClick r:id="rId4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8" name="Прямоугольник 37">
              <a:hlinkClick r:id="rId7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755576" y="1628800"/>
            <a:ext cx="6922757" cy="4523730"/>
            <a:chOff x="733563" y="1628800"/>
            <a:chExt cx="7156038" cy="452373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4034867" y="1628800"/>
              <a:ext cx="104094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50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1" name="Прямоугольник 40">
              <a:hlinkClick r:id="rId4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2" name="Прямоугольник 41">
              <a:hlinkClick r:id="rId4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3" name="Прямоугольник 42">
              <a:hlinkClick r:id="rId4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4" name="Прямоугольник 43">
              <a:hlinkClick r:id="rId8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11" name="Группа 110"/>
          <p:cNvGrpSpPr/>
          <p:nvPr/>
        </p:nvGrpSpPr>
        <p:grpSpPr>
          <a:xfrm>
            <a:off x="785786" y="1643050"/>
            <a:ext cx="6922757" cy="4523730"/>
            <a:chOff x="733563" y="1628800"/>
            <a:chExt cx="7156038" cy="4523730"/>
          </a:xfrm>
        </p:grpSpPr>
        <p:sp>
          <p:nvSpPr>
            <p:cNvPr id="112" name="Прямоугольник 111"/>
            <p:cNvSpPr/>
            <p:nvPr/>
          </p:nvSpPr>
          <p:spPr>
            <a:xfrm>
              <a:off x="4039010" y="1628800"/>
              <a:ext cx="103265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1</a:t>
              </a:r>
              <a:r>
                <a:rPr lang="ru-RU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й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3" name="Прямоугольник 112">
              <a:hlinkClick r:id="rId4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4" name="Прямоугольник 113">
              <a:hlinkClick r:id="rId4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5" name="Прямоугольник 114">
              <a:hlinkClick r:id="rId4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6" name="Прямоугольник 115">
              <a:hlinkClick r:id="rId9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17" name="Группа 116"/>
          <p:cNvGrpSpPr/>
          <p:nvPr/>
        </p:nvGrpSpPr>
        <p:grpSpPr>
          <a:xfrm>
            <a:off x="785786" y="1643050"/>
            <a:ext cx="6922757" cy="4523730"/>
            <a:chOff x="733563" y="1628800"/>
            <a:chExt cx="7156038" cy="4523730"/>
          </a:xfrm>
        </p:grpSpPr>
        <p:sp>
          <p:nvSpPr>
            <p:cNvPr id="118" name="Прямоугольник 117"/>
            <p:cNvSpPr/>
            <p:nvPr/>
          </p:nvSpPr>
          <p:spPr>
            <a:xfrm>
              <a:off x="4034867" y="1628800"/>
              <a:ext cx="104094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90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9" name="Прямоугольник 118">
              <a:hlinkClick r:id="rId4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0" name="Прямоугольник 119">
              <a:hlinkClick r:id="rId10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1" name="Прямоугольник 120">
              <a:hlinkClick r:id="rId4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2" name="Прямоугольник 121">
              <a:hlinkClick r:id="rId4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611560" y="1628800"/>
            <a:ext cx="6922757" cy="4523730"/>
            <a:chOff x="733563" y="1628800"/>
            <a:chExt cx="7156038" cy="4523730"/>
          </a:xfrm>
        </p:grpSpPr>
        <p:sp>
          <p:nvSpPr>
            <p:cNvPr id="124" name="Прямоугольник 123"/>
            <p:cNvSpPr/>
            <p:nvPr/>
          </p:nvSpPr>
          <p:spPr>
            <a:xfrm>
              <a:off x="4039011" y="1628800"/>
              <a:ext cx="103265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8</a:t>
              </a:r>
              <a:r>
                <a:rPr lang="ru-RU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й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5" name="Прямоугольник 124">
              <a:hlinkClick r:id="rId4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6" name="Прямоугольник 125">
              <a:hlinkClick r:id="rId4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7" name="Прямоугольник 126">
              <a:hlinkClick r:id="rId4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28" name="Прямоугольник 127">
              <a:hlinkClick r:id="rId11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5" name="Группа 134"/>
          <p:cNvGrpSpPr/>
          <p:nvPr/>
        </p:nvGrpSpPr>
        <p:grpSpPr>
          <a:xfrm>
            <a:off x="785786" y="1643050"/>
            <a:ext cx="6922757" cy="4523730"/>
            <a:chOff x="733563" y="1628800"/>
            <a:chExt cx="7156038" cy="4523730"/>
          </a:xfrm>
        </p:grpSpPr>
        <p:sp>
          <p:nvSpPr>
            <p:cNvPr id="136" name="Прямоугольник 135"/>
            <p:cNvSpPr/>
            <p:nvPr/>
          </p:nvSpPr>
          <p:spPr>
            <a:xfrm>
              <a:off x="4039009" y="1628800"/>
              <a:ext cx="103265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9</a:t>
              </a:r>
              <a:r>
                <a:rPr lang="ru-RU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й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7" name="Прямоугольник 136">
              <a:hlinkClick r:id="rId4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8" name="Прямоугольник 137">
              <a:hlinkClick r:id="rId4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39" name="Прямоугольник 138">
              <a:hlinkClick r:id="rId4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0" name="Прямоугольник 139">
              <a:hlinkClick r:id="rId12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41" name="Группа 140"/>
          <p:cNvGrpSpPr/>
          <p:nvPr/>
        </p:nvGrpSpPr>
        <p:grpSpPr>
          <a:xfrm>
            <a:off x="714348" y="1643050"/>
            <a:ext cx="6922757" cy="4523730"/>
            <a:chOff x="733563" y="1628800"/>
            <a:chExt cx="7156038" cy="4523730"/>
          </a:xfrm>
        </p:grpSpPr>
        <p:sp>
          <p:nvSpPr>
            <p:cNvPr id="142" name="Прямоугольник 141"/>
            <p:cNvSpPr/>
            <p:nvPr/>
          </p:nvSpPr>
          <p:spPr>
            <a:xfrm>
              <a:off x="4030725" y="1628800"/>
              <a:ext cx="104922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1</a:t>
              </a:r>
              <a:r>
                <a:rPr lang="ru-RU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8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3" name="Прямоугольник 142">
              <a:hlinkClick r:id="rId13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4" name="Прямоугольник 143">
              <a:hlinkClick r:id="rId4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5" name="Прямоугольник 144">
              <a:hlinkClick r:id="rId4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6" name="Прямоугольник 145">
              <a:hlinkClick r:id="rId4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77" name="Группа 176"/>
          <p:cNvGrpSpPr/>
          <p:nvPr/>
        </p:nvGrpSpPr>
        <p:grpSpPr>
          <a:xfrm>
            <a:off x="785786" y="1643050"/>
            <a:ext cx="6922757" cy="4523730"/>
            <a:chOff x="733563" y="1628800"/>
            <a:chExt cx="7156038" cy="4523730"/>
          </a:xfrm>
        </p:grpSpPr>
        <p:sp>
          <p:nvSpPr>
            <p:cNvPr id="178" name="Прямоугольник 177"/>
            <p:cNvSpPr/>
            <p:nvPr/>
          </p:nvSpPr>
          <p:spPr>
            <a:xfrm>
              <a:off x="4039011" y="1628800"/>
              <a:ext cx="103265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3й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9" name="Прямоугольник 178">
              <a:hlinkClick r:id="rId4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0" name="Прямоугольник 179">
              <a:hlinkClick r:id="rId4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1" name="Прямоугольник 180">
              <a:hlinkClick r:id="rId4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2" name="Прямоугольник 181">
              <a:hlinkClick r:id="rId14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83" name="Группа 182"/>
          <p:cNvGrpSpPr/>
          <p:nvPr/>
        </p:nvGrpSpPr>
        <p:grpSpPr>
          <a:xfrm>
            <a:off x="827584" y="1628800"/>
            <a:ext cx="6922757" cy="4523730"/>
            <a:chOff x="733563" y="1628800"/>
            <a:chExt cx="7156038" cy="4523730"/>
          </a:xfrm>
        </p:grpSpPr>
        <p:sp>
          <p:nvSpPr>
            <p:cNvPr id="184" name="Прямоугольник 183"/>
            <p:cNvSpPr/>
            <p:nvPr/>
          </p:nvSpPr>
          <p:spPr>
            <a:xfrm>
              <a:off x="4034868" y="1628800"/>
              <a:ext cx="104094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60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5" name="Прямоугольник 184">
              <a:hlinkClick r:id="rId4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6" name="Прямоугольник 185">
              <a:hlinkClick r:id="rId15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7" name="Прямоугольник 186">
              <a:hlinkClick r:id="rId4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8" name="Прямоугольник 187">
              <a:hlinkClick r:id="rId4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857224" y="1643050"/>
            <a:ext cx="6922757" cy="4523730"/>
            <a:chOff x="733563" y="1628800"/>
            <a:chExt cx="7156038" cy="4523730"/>
          </a:xfrm>
        </p:grpSpPr>
        <p:sp>
          <p:nvSpPr>
            <p:cNvPr id="90" name="Прямоугольник 89"/>
            <p:cNvSpPr/>
            <p:nvPr/>
          </p:nvSpPr>
          <p:spPr>
            <a:xfrm>
              <a:off x="4030725" y="1628800"/>
              <a:ext cx="104922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12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1" name="Прямоугольник 90">
              <a:hlinkClick r:id="rId4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2" name="Прямоугольник 91">
              <a:hlinkClick r:id="rId4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3" name="Прямоугольник 92">
              <a:hlinkClick r:id="rId4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4" name="Прямоугольник 93">
              <a:hlinkClick r:id="rId16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785786" y="1643050"/>
            <a:ext cx="6922757" cy="4523730"/>
            <a:chOff x="733563" y="1628800"/>
            <a:chExt cx="7156038" cy="4523730"/>
          </a:xfrm>
        </p:grpSpPr>
        <p:sp>
          <p:nvSpPr>
            <p:cNvPr id="102" name="Прямоугольник 101"/>
            <p:cNvSpPr/>
            <p:nvPr/>
          </p:nvSpPr>
          <p:spPr>
            <a:xfrm>
              <a:off x="3824426" y="1628800"/>
              <a:ext cx="146182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1</a:t>
              </a:r>
              <a:r>
                <a:rPr lang="ru-RU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5й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3" name="Прямоугольник 102">
              <a:hlinkClick r:id="rId4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4" name="Прямоугольник 103">
              <a:hlinkClick r:id="rId4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5" name="Прямоугольник 104">
              <a:hlinkClick r:id="rId17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6" name="Прямоугольник 105">
              <a:hlinkClick r:id="rId4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857224" y="1643050"/>
            <a:ext cx="6922757" cy="4523730"/>
            <a:chOff x="733563" y="1628800"/>
            <a:chExt cx="7156038" cy="4523730"/>
          </a:xfrm>
        </p:grpSpPr>
        <p:sp>
          <p:nvSpPr>
            <p:cNvPr id="108" name="Прямоугольник 107"/>
            <p:cNvSpPr/>
            <p:nvPr/>
          </p:nvSpPr>
          <p:spPr>
            <a:xfrm>
              <a:off x="4039011" y="1628800"/>
              <a:ext cx="103265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7й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9" name="Прямоугольник 108">
              <a:hlinkClick r:id="rId4" action="ppaction://hlinksldjump"/>
            </p:cNvPr>
            <p:cNvSpPr/>
            <p:nvPr/>
          </p:nvSpPr>
          <p:spPr>
            <a:xfrm>
              <a:off x="733563" y="2564904"/>
              <a:ext cx="215280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-teen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0" name="Прямоугольник 109">
              <a:hlinkClick r:id="rId4" action="ppaction://hlinksldjump"/>
            </p:cNvPr>
            <p:cNvSpPr/>
            <p:nvPr/>
          </p:nvSpPr>
          <p:spPr>
            <a:xfrm>
              <a:off x="3065096" y="3501008"/>
              <a:ext cx="12894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ty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7" name="Прямоугольник 146">
              <a:hlinkClick r:id="rId18" action="ppaction://hlinksldjump"/>
            </p:cNvPr>
            <p:cNvSpPr/>
            <p:nvPr/>
          </p:nvSpPr>
          <p:spPr>
            <a:xfrm>
              <a:off x="5074433" y="4221088"/>
              <a:ext cx="1279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</a:t>
              </a:r>
              <a:r>
                <a:rPr lang="en-US" sz="5400" b="1" dirty="0" err="1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th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48" name="Прямоугольник 147">
              <a:hlinkClick r:id="rId4" action="ppaction://hlinksldjump"/>
            </p:cNvPr>
            <p:cNvSpPr/>
            <p:nvPr/>
          </p:nvSpPr>
          <p:spPr>
            <a:xfrm>
              <a:off x="3728490" y="5229200"/>
              <a:ext cx="41611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7780" cmpd="sng">
                    <a:solidFill>
                      <a:srgbClr val="5193BB"/>
                    </a:solidFill>
                    <a:prstDash val="solid"/>
                    <a:miter lim="800000"/>
                  </a:ln>
                  <a:solidFill>
                    <a:srgbClr val="002060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Algerian" pitchFamily="82" charset="0"/>
                </a:rPr>
                <a:t>-exception</a:t>
              </a:r>
              <a:endParaRPr lang="ru-RU" sz="5400" b="1" cap="none" spc="0" dirty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941449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8" ac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ЕГЭ\Desktop\не так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492896"/>
            <a:ext cx="2400953" cy="2136441"/>
          </a:xfrm>
          <a:prstGeom prst="rect">
            <a:avLst/>
          </a:prstGeom>
          <a:noFill/>
        </p:spPr>
      </p:pic>
      <p:sp>
        <p:nvSpPr>
          <p:cNvPr id="8" name="Штриховая стрелка вправо 7">
            <a:hlinkClick r:id="rId4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ЕГЭ\Desktop\не так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492896"/>
            <a:ext cx="2400953" cy="2136441"/>
          </a:xfrm>
          <a:prstGeom prst="rect">
            <a:avLst/>
          </a:prstGeom>
          <a:noFill/>
        </p:spPr>
      </p:pic>
      <p:sp>
        <p:nvSpPr>
          <p:cNvPr id="8" name="Штриховая стрелка вправо 7">
            <a:hlinkClick r:id="rId4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ЕГЭ\Desktop\не так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492896"/>
            <a:ext cx="2400953" cy="2136441"/>
          </a:xfrm>
          <a:prstGeom prst="rect">
            <a:avLst/>
          </a:prstGeom>
          <a:noFill/>
        </p:spPr>
      </p:pic>
      <p:sp>
        <p:nvSpPr>
          <p:cNvPr id="8" name="Штриховая стрелка вправо 7">
            <a:hlinkClick r:id="rId4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ЕГЭ\Desktop\не так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492896"/>
            <a:ext cx="2400953" cy="2136441"/>
          </a:xfrm>
          <a:prstGeom prst="rect">
            <a:avLst/>
          </a:prstGeom>
          <a:noFill/>
        </p:spPr>
      </p:pic>
      <p:sp>
        <p:nvSpPr>
          <p:cNvPr id="8" name="Штриховая стрелка вправо 7">
            <a:hlinkClick r:id="rId4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2786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ЕГЭ\Desktop\не так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492896"/>
            <a:ext cx="2400953" cy="2136441"/>
          </a:xfrm>
          <a:prstGeom prst="rect">
            <a:avLst/>
          </a:prstGeom>
          <a:noFill/>
        </p:spPr>
      </p:pic>
      <p:sp>
        <p:nvSpPr>
          <p:cNvPr id="8" name="Штриховая стрелка вправо 7">
            <a:hlinkClick r:id="rId4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2369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Nouns</a:t>
            </a: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971600" y="1916832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theory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sp>
        <p:nvSpPr>
          <p:cNvPr id="8" name="Подзаголовок 2">
            <a:hlinkClick r:id="rId4" action="ppaction://hlinksldjump"/>
          </p:cNvPr>
          <p:cNvSpPr txBox="1">
            <a:spLocks/>
          </p:cNvSpPr>
          <p:nvPr/>
        </p:nvSpPr>
        <p:spPr>
          <a:xfrm>
            <a:off x="1187624" y="4509120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test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pic>
        <p:nvPicPr>
          <p:cNvPr id="12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38460" t="68531" r="56559" b="23102"/>
          <a:stretch>
            <a:fillRect/>
          </a:stretch>
        </p:blipFill>
        <p:spPr bwMode="auto">
          <a:xfrm>
            <a:off x="7452320" y="5373216"/>
            <a:ext cx="792088" cy="78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одзаголовок 2">
            <a:hlinkClick r:id="rId7" action="ppaction://hlinksldjump"/>
          </p:cNvPr>
          <p:cNvSpPr txBox="1">
            <a:spLocks/>
          </p:cNvSpPr>
          <p:nvPr/>
        </p:nvSpPr>
        <p:spPr>
          <a:xfrm>
            <a:off x="1115616" y="321297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Practice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924944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31839" y="2204864"/>
            <a:ext cx="29482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worker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2555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78379" y="2204864"/>
            <a:ext cx="3655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darkness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2280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95398" y="2204864"/>
            <a:ext cx="3421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package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9697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37125" y="2204864"/>
            <a:ext cx="41376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treatment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7420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11290" y="2204864"/>
            <a:ext cx="4389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Membership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30290" y="2204864"/>
            <a:ext cx="3751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childhood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48673" y="2204864"/>
            <a:ext cx="2914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growth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49284" y="2204864"/>
            <a:ext cx="31133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kingdom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83989" y="2204864"/>
            <a:ext cx="36439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American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76213" y="2204864"/>
            <a:ext cx="42594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protection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verbs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sp>
        <p:nvSpPr>
          <p:cNvPr id="3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971600" y="1916832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theory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sp>
        <p:nvSpPr>
          <p:cNvPr id="4" name="Подзаголовок 2">
            <a:hlinkClick r:id="rId4" action="ppaction://hlinksldjump"/>
          </p:cNvPr>
          <p:cNvSpPr txBox="1">
            <a:spLocks/>
          </p:cNvSpPr>
          <p:nvPr/>
        </p:nvSpPr>
        <p:spPr>
          <a:xfrm>
            <a:off x="1115616" y="321297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practice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sp>
        <p:nvSpPr>
          <p:cNvPr id="6" name="Подзаголовок 2">
            <a:hlinkClick r:id="rId5" action="ppaction://hlinksldjump"/>
          </p:cNvPr>
          <p:cNvSpPr txBox="1">
            <a:spLocks/>
          </p:cNvSpPr>
          <p:nvPr/>
        </p:nvSpPr>
        <p:spPr>
          <a:xfrm>
            <a:off x="1187624" y="4509120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test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pic>
        <p:nvPicPr>
          <p:cNvPr id="7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 l="38460" t="68531" r="56559" b="23102"/>
          <a:stretch>
            <a:fillRect/>
          </a:stretch>
        </p:blipFill>
        <p:spPr bwMode="auto">
          <a:xfrm>
            <a:off x="7452320" y="5373216"/>
            <a:ext cx="792088" cy="78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97376" y="2204864"/>
            <a:ext cx="3017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reality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80221" y="2204864"/>
            <a:ext cx="42514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assistance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98041" y="2204864"/>
            <a:ext cx="40158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impression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840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93369" y="2204864"/>
            <a:ext cx="3025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cooking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8880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56690" y="2204864"/>
            <a:ext cx="28985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Chinese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5426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79983" y="2204864"/>
            <a:ext cx="36519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Employee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2906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985965" y="2204864"/>
            <a:ext cx="32399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cookery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8007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87382" y="2204864"/>
            <a:ext cx="3437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engineer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684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06896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21660" y="2204864"/>
            <a:ext cx="35686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lengthen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780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0" y="3046141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43538" y="2204864"/>
            <a:ext cx="41248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foresee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3591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adjectives</a:t>
            </a:r>
          </a:p>
        </p:txBody>
      </p:sp>
      <p:sp>
        <p:nvSpPr>
          <p:cNvPr id="3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971600" y="1916832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theory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sp>
        <p:nvSpPr>
          <p:cNvPr id="4" name="Подзаголовок 2">
            <a:hlinkClick r:id="rId4" action="ppaction://hlinksldjump"/>
          </p:cNvPr>
          <p:cNvSpPr txBox="1">
            <a:spLocks/>
          </p:cNvSpPr>
          <p:nvPr/>
        </p:nvSpPr>
        <p:spPr>
          <a:xfrm>
            <a:off x="1115616" y="321297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practice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sp>
        <p:nvSpPr>
          <p:cNvPr id="6" name="Подзаголовок 2">
            <a:hlinkClick r:id="rId5" action="ppaction://hlinksldjump"/>
          </p:cNvPr>
          <p:cNvSpPr txBox="1">
            <a:spLocks/>
          </p:cNvSpPr>
          <p:nvPr/>
        </p:nvSpPr>
        <p:spPr>
          <a:xfrm>
            <a:off x="1187624" y="4509120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test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pic>
        <p:nvPicPr>
          <p:cNvPr id="7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 l="38460" t="68531" r="56559" b="23102"/>
          <a:stretch>
            <a:fillRect/>
          </a:stretch>
        </p:blipFill>
        <p:spPr bwMode="auto">
          <a:xfrm>
            <a:off x="7452320" y="5373216"/>
            <a:ext cx="792088" cy="78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0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70413" y="2204864"/>
            <a:ext cx="4471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disallow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8114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89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73806" y="2204864"/>
            <a:ext cx="42643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preheat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5683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32369" y="2204864"/>
            <a:ext cx="4947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disappear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8189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1" y="3028724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43726" y="2204864"/>
            <a:ext cx="39244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rebuilt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959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4433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30230" y="2204864"/>
            <a:ext cx="4759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underline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4390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0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56737" y="2204864"/>
            <a:ext cx="36984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dislike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1957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14259" y="2204864"/>
            <a:ext cx="37834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encase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4503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1" y="3022615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61785" y="2204864"/>
            <a:ext cx="42883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enlarge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355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0" y="305367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68998" y="2204864"/>
            <a:ext cx="42739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belittle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8306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1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08460" y="2204864"/>
            <a:ext cx="39950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remake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6584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adverbs</a:t>
            </a:r>
          </a:p>
        </p:txBody>
      </p:sp>
      <p:sp>
        <p:nvSpPr>
          <p:cNvPr id="3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971600" y="1916832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theory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sp>
        <p:nvSpPr>
          <p:cNvPr id="4" name="Подзаголовок 2">
            <a:hlinkClick r:id="rId4" action="ppaction://hlinksldjump"/>
          </p:cNvPr>
          <p:cNvSpPr txBox="1">
            <a:spLocks/>
          </p:cNvSpPr>
          <p:nvPr/>
        </p:nvSpPr>
        <p:spPr>
          <a:xfrm>
            <a:off x="1115616" y="321297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practice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sp>
        <p:nvSpPr>
          <p:cNvPr id="6" name="Подзаголовок 2">
            <a:hlinkClick r:id="rId5" action="ppaction://hlinksldjump"/>
          </p:cNvPr>
          <p:cNvSpPr txBox="1">
            <a:spLocks/>
          </p:cNvSpPr>
          <p:nvPr/>
        </p:nvSpPr>
        <p:spPr>
          <a:xfrm>
            <a:off x="1187624" y="4509120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test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pic>
        <p:nvPicPr>
          <p:cNvPr id="7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 l="38460" t="68531" r="56559" b="23102"/>
          <a:stretch>
            <a:fillRect/>
          </a:stretch>
        </p:blipFill>
        <p:spPr bwMode="auto">
          <a:xfrm>
            <a:off x="7452320" y="5373216"/>
            <a:ext cx="792088" cy="78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1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24353" y="2204864"/>
            <a:ext cx="49632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oversleep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1140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1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79231" y="2204864"/>
            <a:ext cx="44534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beautify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02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0" y="3049910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10250" y="2204864"/>
            <a:ext cx="37914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justify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352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89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997186" y="2204864"/>
            <a:ext cx="3217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widen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5063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1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968061" y="2204864"/>
            <a:ext cx="5275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centralize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646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47172" y="2204864"/>
            <a:ext cx="45175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activate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7629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99644" y="2204864"/>
            <a:ext cx="40126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weaken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6283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94374" y="2204864"/>
            <a:ext cx="6223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To characterize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6168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15058" y="2204864"/>
            <a:ext cx="37818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readable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38877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35659" y="2204864"/>
            <a:ext cx="31406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current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6891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Numerals</a:t>
            </a:r>
          </a:p>
        </p:txBody>
      </p:sp>
      <p:sp>
        <p:nvSpPr>
          <p:cNvPr id="3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971600" y="1916832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theory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sp>
        <p:nvSpPr>
          <p:cNvPr id="4" name="Подзаголовок 2">
            <a:hlinkClick r:id="rId4" action="ppaction://hlinksldjump"/>
          </p:cNvPr>
          <p:cNvSpPr txBox="1">
            <a:spLocks/>
          </p:cNvSpPr>
          <p:nvPr/>
        </p:nvSpPr>
        <p:spPr>
          <a:xfrm>
            <a:off x="1115616" y="321297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practice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sp>
        <p:nvSpPr>
          <p:cNvPr id="6" name="Подзаголовок 2">
            <a:hlinkClick r:id="rId5" action="ppaction://hlinksldjump"/>
          </p:cNvPr>
          <p:cNvSpPr txBox="1">
            <a:spLocks/>
          </p:cNvSpPr>
          <p:nvPr/>
        </p:nvSpPr>
        <p:spPr>
          <a:xfrm>
            <a:off x="1187624" y="4509120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Algerian" pitchFamily="82" charset="0"/>
              </a:rPr>
              <a:t>test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pic>
        <p:nvPicPr>
          <p:cNvPr id="7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 l="38460" t="68531" r="56559" b="23102"/>
          <a:stretch>
            <a:fillRect/>
          </a:stretch>
        </p:blipFill>
        <p:spPr bwMode="auto">
          <a:xfrm>
            <a:off x="7452320" y="5373216"/>
            <a:ext cx="792088" cy="78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34007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73277" y="2204864"/>
            <a:ext cx="2265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funny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1611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55832" y="2204864"/>
            <a:ext cx="2100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dirty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1484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88796" y="2204864"/>
            <a:ext cx="36343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educated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1263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59568" y="2204864"/>
            <a:ext cx="40927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observant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0744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969935" y="2204864"/>
            <a:ext cx="32720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sensible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44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84226" y="2204864"/>
            <a:ext cx="42434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mysterious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0395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03835" y="2204864"/>
            <a:ext cx="38042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beautiful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1727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312979" y="2204864"/>
            <a:ext cx="2585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active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6430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36085" y="2204864"/>
            <a:ext cx="3539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political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2261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10999" y="2204864"/>
            <a:ext cx="2989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l</a:t>
            </a:r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ogical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410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Nouns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552" y="1556792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Суффиксы, образующие существительные от глаголов:</a:t>
            </a:r>
            <a:endParaRPr lang="ru-RU" sz="1600" b="1" dirty="0">
              <a:latin typeface="Bookman Old Style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588489"/>
              </p:ext>
            </p:extLst>
          </p:nvPr>
        </p:nvGraphicFramePr>
        <p:xfrm>
          <a:off x="1547664" y="2028553"/>
          <a:ext cx="6096000" cy="4052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3024336"/>
                <a:gridCol w="1487488"/>
              </a:tblGrid>
              <a:tr h="32032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er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, -or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деятель, профессия</a:t>
                      </a:r>
                      <a:endParaRPr lang="ru-RU" sz="1600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actor</a:t>
                      </a:r>
                      <a:endParaRPr lang="ru-RU" sz="16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345087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ing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действие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в  процессе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writing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ment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отвлеченные или абстрактные понятия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treatment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34924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ance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,-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ence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assistance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baseline="0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ancy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,- </a:t>
                      </a:r>
                      <a:r>
                        <a:rPr lang="en-US" sz="1600" b="1" baseline="0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ency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expectancy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528816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ion, 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tion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,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sion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, 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ssion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revision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302984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род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деятельности/занятие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employee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698441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ery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место,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действия/ вид занятий/состояние/черты характера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bakery</a:t>
                      </a:r>
                      <a:endParaRPr lang="ru-RU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snobbery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302984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al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выраженное основой действие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arrival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68344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>
            <a:off x="7668344" y="4941168"/>
            <a:ext cx="6480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06430" y="2204864"/>
            <a:ext cx="35990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northern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5786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724" y="2204864"/>
            <a:ext cx="349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Egyptian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9605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20856" y="2204864"/>
            <a:ext cx="35702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homeless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1750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08407" y="2204864"/>
            <a:ext cx="3195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birdlike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5390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21232" y="2204864"/>
            <a:ext cx="3169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impolite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5308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22271" y="2204864"/>
            <a:ext cx="37673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incorrect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9183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23823" y="2204864"/>
            <a:ext cx="2964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illegal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7043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31701" y="2204864"/>
            <a:ext cx="3948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irregular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5497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28444" y="2204864"/>
            <a:ext cx="31550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unusual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3699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78053" y="2204864"/>
            <a:ext cx="48558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Non-athletic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0860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332656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Nouns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\theory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5576" y="1556792"/>
            <a:ext cx="8496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kern="500" dirty="0" smtClean="0">
                <a:latin typeface="Bookman Old Style" pitchFamily="18" charset="0"/>
              </a:rPr>
              <a:t>Суффиксы, образующие существительные от существительных:</a:t>
            </a:r>
            <a:endParaRPr lang="ru-RU" sz="1600" b="1" kern="500" dirty="0">
              <a:latin typeface="Bookman Old Style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276304"/>
              </p:ext>
            </p:extLst>
          </p:nvPr>
        </p:nvGraphicFramePr>
        <p:xfrm>
          <a:off x="1547664" y="2060848"/>
          <a:ext cx="6096000" cy="4030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3024336"/>
                <a:gridCol w="1631504"/>
              </a:tblGrid>
              <a:tr h="27723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th</a:t>
                      </a:r>
                      <a:endParaRPr lang="en-US" sz="1600" b="1" dirty="0" smtClean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отвлеченные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или абстрактные понятия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growth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pressure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34352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ure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68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hood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childhood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96664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ship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membership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171584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dom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freedom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38480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an, 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ian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национальность/ профессия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Russian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ism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какое-либо течение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realism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ist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принадлежность к течению/ профессия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artist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  <a:tr h="717024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ese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жители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страны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Chinese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5193BB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38460" t="68531" r="56559" b="23102"/>
          <a:stretch>
            <a:fillRect/>
          </a:stretch>
        </p:blipFill>
        <p:spPr bwMode="auto">
          <a:xfrm>
            <a:off x="7670310" y="5589240"/>
            <a:ext cx="646106" cy="63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>
            <a:off x="7668344" y="4941168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63091" t="53155" r="31928" b="38970"/>
          <a:stretch>
            <a:fillRect/>
          </a:stretch>
        </p:blipFill>
        <p:spPr bwMode="auto">
          <a:xfrm rot="10800000">
            <a:off x="7693031" y="4365104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60369" y="2204864"/>
            <a:ext cx="40911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superhard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8950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06189" y="2204864"/>
            <a:ext cx="2999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happily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3893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912227" y="2204864"/>
            <a:ext cx="33874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stepwise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4451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25289" y="2204864"/>
            <a:ext cx="39613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backward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2093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86340" y="2204864"/>
            <a:ext cx="28392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around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777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77762" y="2204864"/>
            <a:ext cx="3456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seaward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3152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80594" y="2204864"/>
            <a:ext cx="38507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clockwise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113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55747" y="2204864"/>
            <a:ext cx="3900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otherwise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28386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36461" y="2204864"/>
            <a:ext cx="31390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roundly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785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ГЭ\Desktop\смайл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392" y="3055859"/>
            <a:ext cx="1627141" cy="15716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35284" y="2204864"/>
            <a:ext cx="35413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5193BB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fourteen</a:t>
            </a:r>
            <a:endParaRPr lang="ru-RU" sz="5400" b="1" cap="none" spc="0" dirty="0">
              <a:ln w="17780" cmpd="sng">
                <a:solidFill>
                  <a:srgbClr val="5193BB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Штриховая стрелка вправо 3">
            <a:hlinkClick r:id="rId5" action="ppaction://hlinksldjump"/>
          </p:cNvPr>
          <p:cNvSpPr/>
          <p:nvPr/>
        </p:nvSpPr>
        <p:spPr>
          <a:xfrm rot="16200000">
            <a:off x="3902687" y="4748315"/>
            <a:ext cx="1410634" cy="1169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5628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макова ов иитерактивная мозаика 141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шмакова ов иитерактивная мозаика 1415</Template>
  <TotalTime>4227</TotalTime>
  <Words>1877</Words>
  <Application>Microsoft Office PowerPoint</Application>
  <PresentationFormat>Экран (4:3)</PresentationFormat>
  <Paragraphs>999</Paragraphs>
  <Slides>120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120</vt:i4>
      </vt:variant>
    </vt:vector>
  </HeadingPairs>
  <TitlesOfParts>
    <vt:vector size="127" baseType="lpstr">
      <vt:lpstr>Batang</vt:lpstr>
      <vt:lpstr>Algerian</vt:lpstr>
      <vt:lpstr>Arial</vt:lpstr>
      <vt:lpstr>Bookman Old Style</vt:lpstr>
      <vt:lpstr>Calibri</vt:lpstr>
      <vt:lpstr>Wingdings</vt:lpstr>
      <vt:lpstr>шмакова ов иитерактивная мозаика 1415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В английском языке слова могут быть образованы при помощи префиксов и суффиксов.</vt:lpstr>
      <vt:lpstr>Список источников</vt:lpstr>
      <vt:lpstr>Разрешение на использование шаблона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ЕГЭ</dc:creator>
  <cp:lastModifiedBy>англ</cp:lastModifiedBy>
  <cp:revision>537</cp:revision>
  <dcterms:created xsi:type="dcterms:W3CDTF">2014-11-26T07:22:00Z</dcterms:created>
  <dcterms:modified xsi:type="dcterms:W3CDTF">2024-04-25T12:49:51Z</dcterms:modified>
</cp:coreProperties>
</file>