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71" r:id="rId9"/>
    <p:sldId id="263" r:id="rId10"/>
    <p:sldId id="264" r:id="rId11"/>
    <p:sldId id="272" r:id="rId12"/>
    <p:sldId id="265" r:id="rId13"/>
    <p:sldId id="266" r:id="rId14"/>
    <p:sldId id="267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5" autoAdjust="0"/>
    <p:restoredTop sz="94660"/>
  </p:normalViewPr>
  <p:slideViewPr>
    <p:cSldViewPr snapToGrid="0">
      <p:cViewPr varScale="1">
        <p:scale>
          <a:sx n="85" d="100"/>
          <a:sy n="85" d="100"/>
        </p:scale>
        <p:origin x="45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767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005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4447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1137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372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21243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7071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9401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275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82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697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555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207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83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52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6355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715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50375D5-1A7A-4488-BCB0-0C46C916E9B9}" type="datetimeFigureOut">
              <a:rPr lang="ru-RU" smtClean="0"/>
              <a:t>30.11.2023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451D31B-7AB0-4BDC-82C1-BA2A4C7EFE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7413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tod-kopilka.ru/images/doc/49/44167/img3.jpg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hyperlink" Target="https://www.metod-kopilka.ru/images/doc/49/44167/img2.jp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5" r="16889" b="7000"/>
          <a:stretch/>
        </p:blipFill>
        <p:spPr>
          <a:xfrm>
            <a:off x="937260" y="971549"/>
            <a:ext cx="3257550" cy="483434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297681" y="1396269"/>
            <a:ext cx="712521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Проект </a:t>
            </a:r>
          </a:p>
          <a:p>
            <a:pPr algn="ctr"/>
            <a:r>
              <a:rPr lang="ru-RU" sz="44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«История создания платья»</a:t>
            </a:r>
            <a:endParaRPr lang="ru-RU" sz="44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2010" y="4964062"/>
            <a:ext cx="71252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проекта:</a:t>
            </a:r>
          </a:p>
          <a:p>
            <a:r>
              <a:rPr lang="ru-RU" sz="20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Редько Елена Александровна – педагог дополнительного образования</a:t>
            </a:r>
          </a:p>
          <a:p>
            <a:pPr algn="ctr"/>
            <a:endParaRPr lang="ru-RU" sz="20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131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3013" y="758018"/>
            <a:ext cx="10798629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следующем этапе проекта основной работой становятся практические занятия. Платье раскроили, примерили, подогнали по фигуре, устранили недочеты, теперь работу продолжает швея. «Профессия швея» - подробная презентация, из которой девчата узнали, какими качествами, знаниями и умениями должна обладать профессиональная швея. 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IMG_0034.JPG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1874634" y="2711357"/>
            <a:ext cx="3693410" cy="2546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Общая характеристика профессии. Осуществляет пошив изделий вручную или на разноо">
            <a:hlinkClick r:id="rId3" tooltip="&quot;Общая характеристика профессии. Осуществляет пошив изделий вручную или на раз...&quot;"/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02" t="13498" r="14073" b="21605"/>
          <a:stretch/>
        </p:blipFill>
        <p:spPr bwMode="auto">
          <a:xfrm>
            <a:off x="6449787" y="2711358"/>
            <a:ext cx="3657600" cy="25464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9440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9406" y="838408"/>
            <a:ext cx="10793186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также, какими инструментами, и на каком оборудовании швея работает - познакомились на следующем занятии, просмотрев презентацию «История появления швейной машинки».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3" descr="D:\ШВ.маш. и принадлеж\Pfaff Creative 2.0-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2176" y="3943076"/>
            <a:ext cx="2379857" cy="1858353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</p:spPr>
      </p:pic>
      <p:pic>
        <p:nvPicPr>
          <p:cNvPr id="6" name="Рисунок 5" descr="images (2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684" y="3943077"/>
            <a:ext cx="2362223" cy="1858353"/>
          </a:xfrm>
          <a:prstGeom prst="rect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</p:pic>
      <p:pic>
        <p:nvPicPr>
          <p:cNvPr id="7" name="Рисунок 6" descr="История профессии Необходимость в швейных услугах появилась ещё тогда, когда чел">
            <a:hlinkClick r:id="rId4" tooltip="&quot;История профессии Необходимость в швейных услугах появилась ещё тогда, когда ...&quot;"/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57" t="15421" r="8552" b="27822"/>
          <a:stretch/>
        </p:blipFill>
        <p:spPr bwMode="auto">
          <a:xfrm>
            <a:off x="4664754" y="2075180"/>
            <a:ext cx="2568575" cy="2129155"/>
          </a:xfrm>
          <a:prstGeom prst="rect">
            <a:avLst/>
          </a:prstGeom>
          <a:noFill/>
          <a:ln w="76200">
            <a:solidFill>
              <a:schemeClr val="accent6">
                <a:lumMod val="50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7234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25285" y="787587"/>
            <a:ext cx="5393872" cy="5146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Далее идет пошив и обработка узлов нашего швейного изделия – летнего платья: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стачали на швейной машине вытачки, плечевые и боковые швы лифа и обработали швы на </a:t>
            </a:r>
            <a:r>
              <a:rPr lang="ru-RU" sz="2000" b="1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оверлоке</a:t>
            </a: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Стачали боковые швы на юбке и обработали швы на </a:t>
            </a:r>
            <a:r>
              <a:rPr lang="ru-RU" sz="2000" b="1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оверлоке</a:t>
            </a: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притачали лиф к юбке на швейной машине и обработали швы на </a:t>
            </a:r>
            <a:r>
              <a:rPr lang="ru-RU" sz="2000" b="1" dirty="0" err="1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оверлоке</a:t>
            </a: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обработали застежку;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обработали проймы обтачками;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обработали горловину обтачкой.</a:t>
            </a:r>
          </a:p>
        </p:txBody>
      </p:sp>
      <p:pic>
        <p:nvPicPr>
          <p:cNvPr id="6" name="Рисунок 5" descr="IMG_0031.JPG"/>
          <p:cNvPicPr/>
          <p:nvPr/>
        </p:nvPicPr>
        <p:blipFill>
          <a:blip r:embed="rId2" cstate="screen"/>
          <a:stretch>
            <a:fillRect/>
          </a:stretch>
        </p:blipFill>
        <p:spPr>
          <a:xfrm>
            <a:off x="7414260" y="1881542"/>
            <a:ext cx="3444240" cy="2958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76182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58344" y="1012840"/>
            <a:ext cx="3663042" cy="49080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Продолжая практическую часть нашего проекта, девочки закончили пошив платья.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Подшить низ платья, украсить кружевом  и пришить пуговички – последние штрихи летнего наряда.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 просмотре презентации: «Профессия манекенщицы» - девочки учились демонстрировать одежду и красиво ходить по подиуму.</a:t>
            </a:r>
          </a:p>
        </p:txBody>
      </p:sp>
      <p:pic>
        <p:nvPicPr>
          <p:cNvPr id="3" name="Рисунок 2" descr="C:\Users\Валера\Desktop\для прядения ниток\0044-044-Vozmozhnosti-karernogo-rosta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89" t="5460" r="4840" b="4488"/>
          <a:stretch/>
        </p:blipFill>
        <p:spPr bwMode="auto">
          <a:xfrm>
            <a:off x="925286" y="962113"/>
            <a:ext cx="2269672" cy="315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4772" y="2541769"/>
            <a:ext cx="2302328" cy="32414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14822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96441" y="2031518"/>
            <a:ext cx="4049485" cy="305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следующем этапе проекта перед нами стояла задача научиться создать книгу: из презентации «Как создают книгу» узнали основные приемы и правила. Используя интернет и другие источники,  приступили  к подбору материала для нашей будущей книги.  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025" y="996044"/>
            <a:ext cx="2873829" cy="2155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6553" y="3559629"/>
            <a:ext cx="2743349" cy="21553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1108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51200" y="844034"/>
            <a:ext cx="97388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Вот такая вышла у нас книга : «История создания летнего платья»</a:t>
            </a:r>
            <a:endParaRPr lang="ru-RU" sz="24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6" t="-96" r="22979" b="2921"/>
          <a:stretch/>
        </p:blipFill>
        <p:spPr>
          <a:xfrm rot="16200000">
            <a:off x="4229100" y="434339"/>
            <a:ext cx="3509011" cy="6686550"/>
          </a:xfrm>
          <a:prstGeom prst="rect">
            <a:avLst/>
          </a:prstGeom>
          <a:ln w="57150">
            <a:solidFill>
              <a:schemeClr val="accent6"/>
            </a:solidFill>
          </a:ln>
        </p:spPr>
      </p:pic>
    </p:spTree>
    <p:extLst>
      <p:ext uri="{BB962C8B-B14F-4D97-AF65-F5344CB8AC3E}">
        <p14:creationId xmlns:p14="http://schemas.microsoft.com/office/powerpoint/2010/main" val="1731016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" t="16029" r="58624" b="53649"/>
          <a:stretch/>
        </p:blipFill>
        <p:spPr>
          <a:xfrm>
            <a:off x="1303020" y="891540"/>
            <a:ext cx="1472308" cy="211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94" t="27396" r="1750" b="23604"/>
          <a:stretch/>
        </p:blipFill>
        <p:spPr>
          <a:xfrm>
            <a:off x="9367656" y="884168"/>
            <a:ext cx="1383030" cy="211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9" t="31334" r="39016" b="41000"/>
          <a:stretch/>
        </p:blipFill>
        <p:spPr>
          <a:xfrm>
            <a:off x="3985517" y="891540"/>
            <a:ext cx="1472308" cy="211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0026.JPG"/>
          <p:cNvPicPr/>
          <p:nvPr/>
        </p:nvPicPr>
        <p:blipFill rotWithShape="1">
          <a:blip r:embed="rId5" cstate="screen"/>
          <a:srcRect l="34315" t="6168" r="27277" b="19823"/>
          <a:stretch/>
        </p:blipFill>
        <p:spPr>
          <a:xfrm>
            <a:off x="6668014" y="884168"/>
            <a:ext cx="1440180" cy="21112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9CA9E8-40A7-4AF8-B8CF-85EC3E8749AA}"/>
              </a:ext>
            </a:extLst>
          </p:cNvPr>
          <p:cNvSpPr/>
          <p:nvPr/>
        </p:nvSpPr>
        <p:spPr>
          <a:xfrm>
            <a:off x="1362546" y="4433941"/>
            <a:ext cx="13532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Марина Б. 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91254BF-F1FD-465C-91CC-F0E2BAA3ECED}"/>
              </a:ext>
            </a:extLst>
          </p:cNvPr>
          <p:cNvSpPr/>
          <p:nvPr/>
        </p:nvSpPr>
        <p:spPr>
          <a:xfrm>
            <a:off x="4079796" y="4433941"/>
            <a:ext cx="1283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Ч. </a:t>
            </a:r>
            <a:endParaRPr lang="ru-RU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2C74126-0E55-483F-9214-063F018FDD84}"/>
              </a:ext>
            </a:extLst>
          </p:cNvPr>
          <p:cNvSpPr/>
          <p:nvPr/>
        </p:nvSpPr>
        <p:spPr>
          <a:xfrm>
            <a:off x="6683007" y="4433941"/>
            <a:ext cx="1410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Василиса Г.</a:t>
            </a:r>
            <a:endParaRPr lang="ru-RU" dirty="0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9221CBE-7375-4AF8-903F-6FFC16C9033D}"/>
              </a:ext>
            </a:extLst>
          </p:cNvPr>
          <p:cNvSpPr/>
          <p:nvPr/>
        </p:nvSpPr>
        <p:spPr>
          <a:xfrm>
            <a:off x="9563586" y="4433941"/>
            <a:ext cx="9911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Юля И.</a:t>
            </a:r>
          </a:p>
        </p:txBody>
      </p:sp>
    </p:spTree>
    <p:extLst>
      <p:ext uri="{BB962C8B-B14F-4D97-AF65-F5344CB8AC3E}">
        <p14:creationId xmlns:p14="http://schemas.microsoft.com/office/powerpoint/2010/main" val="426792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3499" y="992752"/>
            <a:ext cx="99658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Наша группа состоит из девочек, поэтому мы решили сшить к лету платье своими руками. После просмотра презентации «История платья» мы познакомились с профессией модельера, выбрали фасон летнего платья. 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0" r="16216" b="7814"/>
          <a:stretch/>
        </p:blipFill>
        <p:spPr bwMode="auto">
          <a:xfrm>
            <a:off x="8027737" y="1916082"/>
            <a:ext cx="2878138" cy="4059781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3" y="2139174"/>
            <a:ext cx="2922815" cy="2107521"/>
          </a:xfrm>
          <a:prstGeom prst="rect">
            <a:avLst/>
          </a:prstGeom>
          <a:ln w="2857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http://mylitta.ru/uploads/posts/2012-05/1337758455_fashion-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" t="1071" r="2503" b="1309"/>
          <a:stretch/>
        </p:blipFill>
        <p:spPr bwMode="auto">
          <a:xfrm>
            <a:off x="4566317" y="3608614"/>
            <a:ext cx="2873830" cy="2057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3956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60072" y="967378"/>
            <a:ext cx="9029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Для реализации идеи возник вопрос: «Из какой ткани сшить платье?» В презентации «Виды ткани» познакомились с разнообразием ассортимента материалов.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1044" y="2945855"/>
            <a:ext cx="3318872" cy="2442574"/>
          </a:xfrm>
          <a:prstGeom prst="rect">
            <a:avLst/>
          </a:prstGeom>
          <a:ln w="2857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455" y="2945855"/>
            <a:ext cx="3260273" cy="2442573"/>
          </a:xfrm>
          <a:prstGeom prst="rect">
            <a:avLst/>
          </a:prstGeom>
          <a:ln w="28575"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9453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3064" y="910522"/>
            <a:ext cx="996587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А также выяснили какие ещё нужны материалы для изделия. Кто и как производит этот необходимый материал? Познакомились с профессией «Ткачиха», а также с инструментами и станками, на которых производится ткань. К лету у нас будет обновка.</a:t>
            </a:r>
            <a:endParaRPr lang="ru-RU" sz="2000" b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850" y="2976607"/>
            <a:ext cx="2349500" cy="176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2" descr="C:\Users\Администратор\Pictures\5zfKZnR9aYfE2aZ6SF62nAZn_tRNtBG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3157" y="2968352"/>
            <a:ext cx="2328771" cy="1770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Администратор\Pictures\ZZ1FB0772C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975" y="2968353"/>
            <a:ext cx="2294482" cy="1762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799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87520" y="779339"/>
            <a:ext cx="950363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Теперь мы знаем, как и кем производится ткань. Следующим шагом в нашем проекте становится задача узнать какие дополнительные материалы понадобятся. Чтобы сшить платье нужно, подобрать нитки по цвету. А чтобы платье выглядело красивым и законченным, нужно подобрать кружева и пуговички, а затем пойти в магазин «Ткани» и купить необходимые материалы.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3524" y="2906487"/>
            <a:ext cx="2432458" cy="19454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Администратор\Desktop\36343_w640_h640_pugovits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204" y="2906487"/>
            <a:ext cx="2498681" cy="1945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61" t="18699" r="31012" b="47014"/>
          <a:stretch/>
        </p:blipFill>
        <p:spPr bwMode="auto">
          <a:xfrm>
            <a:off x="4800600" y="3380014"/>
            <a:ext cx="2334986" cy="23198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41766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94115" y="951398"/>
            <a:ext cx="82193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Через презентации и поиск информации в библиотеке, теперь знаем: «Откуда берутся нитки?» и «Откуда берутся пуговички?». А также познакомились с профессией «Кружевница» и как плетутся кружева</a:t>
            </a:r>
            <a:r>
              <a:rPr lang="ru-RU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</p:txBody>
      </p:sp>
      <p:pic>
        <p:nvPicPr>
          <p:cNvPr id="3" name="Рисунок 2" descr="C:\Users\Валера\Desktop\для прядения ниток\img_user_file_56dd3a9cd21f3_20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8" t="22584" r="12504" b="14855"/>
          <a:stretch/>
        </p:blipFill>
        <p:spPr bwMode="auto">
          <a:xfrm>
            <a:off x="1417592" y="2806064"/>
            <a:ext cx="2255488" cy="23958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C:\Users\Администратор\Desktop\pugovits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1185" y="2825884"/>
            <a:ext cx="2124030" cy="2395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96" t="43482" r="30256" b="22965"/>
          <a:stretch/>
        </p:blipFill>
        <p:spPr bwMode="auto">
          <a:xfrm>
            <a:off x="5036282" y="2825884"/>
            <a:ext cx="2171701" cy="23958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54218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1715" y="2828836"/>
            <a:ext cx="106599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Получив определённые знания для изготовления платья, мы отправились в магазин «Ткани», чтобы познакомиться с профессией «Продавец тканей», а также приобрести материалы для будущего летнего наряда.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643" y="772707"/>
            <a:ext cx="3714070" cy="20561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927" y="4011809"/>
            <a:ext cx="3610474" cy="20915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271" y="4047219"/>
            <a:ext cx="3784645" cy="2056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356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7943" y="809397"/>
            <a:ext cx="625384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Ткань купили, пуговички, нитки и кружево купили. Далее в работу вступает «Закройщица». После знакомства профессией закройщицы приступили к практической части: сняли мерки с фигуры, взяли выкройку из журнала, перенесли на ткань и вырезали. Все детали платья сметали на примерку.</a:t>
            </a:r>
          </a:p>
        </p:txBody>
      </p:sp>
      <p:pic>
        <p:nvPicPr>
          <p:cNvPr id="3" name="Рисунок 2" descr="раскройка ткани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251" y="994200"/>
            <a:ext cx="2689634" cy="1754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4" name="Рисунок 3" descr="IMG_0026.JPG"/>
          <p:cNvPicPr/>
          <p:nvPr/>
        </p:nvPicPr>
        <p:blipFill>
          <a:blip r:embed="rId3" cstate="screen"/>
          <a:stretch>
            <a:fillRect/>
          </a:stretch>
        </p:blipFill>
        <p:spPr>
          <a:xfrm>
            <a:off x="2864032" y="3431222"/>
            <a:ext cx="2834640" cy="2129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0037.JPG"/>
          <p:cNvPicPr/>
          <p:nvPr/>
        </p:nvPicPr>
        <p:blipFill>
          <a:blip r:embed="rId4" cstate="screen"/>
          <a:stretch>
            <a:fillRect/>
          </a:stretch>
        </p:blipFill>
        <p:spPr>
          <a:xfrm>
            <a:off x="6653893" y="3469322"/>
            <a:ext cx="2795905" cy="2091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44420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603</TotalTime>
  <Words>546</Words>
  <Application>Microsoft Office PowerPoint</Application>
  <PresentationFormat>Широкоэкранный</PresentationFormat>
  <Paragraphs>30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Garamond</vt:lpstr>
      <vt:lpstr>Symbol</vt:lpstr>
      <vt:lpstr>Times New Roman</vt:lpstr>
      <vt:lpstr>Натуральные материалы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Валера</dc:creator>
  <cp:lastModifiedBy>алена редко</cp:lastModifiedBy>
  <cp:revision>21</cp:revision>
  <dcterms:created xsi:type="dcterms:W3CDTF">2018-02-19T23:34:10Z</dcterms:created>
  <dcterms:modified xsi:type="dcterms:W3CDTF">2023-11-30T07:05:22Z</dcterms:modified>
</cp:coreProperties>
</file>