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87;&#1086;&#1088;&#1090;&#1088;&#1077;&#1090;%20200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305800" cy="1981200"/>
          </a:xfrm>
        </p:spPr>
        <p:txBody>
          <a:bodyPr/>
          <a:lstStyle/>
          <a:p>
            <a:r>
              <a:rPr lang="ru-RU" sz="3200" dirty="0">
                <a:effectLst/>
              </a:rPr>
              <a:t>С</a:t>
            </a:r>
            <a:r>
              <a:rPr lang="ru-RU" sz="3200" dirty="0" smtClean="0">
                <a:effectLst/>
              </a:rPr>
              <a:t>оветский </a:t>
            </a:r>
            <a:r>
              <a:rPr lang="ru-RU" sz="3200" dirty="0">
                <a:effectLst/>
              </a:rPr>
              <a:t>военачальник, один из первых маршалов Советского Союза, трижды Герой Советского Союза, обладатель Георгиевского банта, полный кавалер Георгиевского креста и Георгиевской медали всех </a:t>
            </a:r>
            <a:r>
              <a:rPr lang="ru-RU" sz="3200" dirty="0" smtClean="0">
                <a:effectLst/>
              </a:rPr>
              <a:t>степеней. Герой Гражданской войны</a:t>
            </a:r>
            <a:endParaRPr lang="ru-RU" sz="3200" dirty="0"/>
          </a:p>
        </p:txBody>
      </p:sp>
      <p:pic>
        <p:nvPicPr>
          <p:cNvPr id="1026" name="Picture 2" descr="D:\загруженное (2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24943"/>
            <a:ext cx="2808312" cy="369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8304" y="58772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1&amp;slidetitle=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736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Советский военачальник, один из первых маршалов Советского Союза, трижды Герой Советского Союза, обладатель Георгиевского банта, полный кавалер Георгиевского креста и Георгиевской медали всех степеней. Герой Гражданской войны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Советский военачальник, один из первых маршалов Советского Союза, трижды Герой Советского Союза, обладатель Георгиевского банта, полный кавалер Георгиевского креста и Георгиевской медали всех степеней. Герой Гражданской войны</dc:title>
  <dc:creator>Scool</dc:creator>
  <cp:lastModifiedBy>Scool</cp:lastModifiedBy>
  <cp:revision>1</cp:revision>
  <dcterms:created xsi:type="dcterms:W3CDTF">2020-02-27T06:42:55Z</dcterms:created>
  <dcterms:modified xsi:type="dcterms:W3CDTF">2020-02-27T06:50:17Z</dcterms:modified>
</cp:coreProperties>
</file>