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«Вопросы загадки»</a:t>
            </a:r>
            <a:r>
              <a:rPr lang="ru-RU" sz="6600" dirty="0" smtClean="0"/>
              <a:t> 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</a:t>
            </a:r>
            <a:endParaRPr lang="ru-RU" sz="4400" b="1" dirty="0"/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http://www.vladtime.ru/uploads/posts/2017-01/thumbs/1485096880_brakoner-iz-bashkirii-nastrely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</a:t>
            </a:r>
            <a:endParaRPr lang="ru-RU" sz="4400" b="1" dirty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http://www.perunica.ru/uploads/posts/2012-05/1336039312_p51544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  </a:t>
            </a:r>
            <a:endParaRPr lang="ru-RU" sz="4400" b="1" dirty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://www.zooclub.ru/attach/9000/941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  </a:t>
            </a:r>
            <a:endParaRPr lang="ru-RU" sz="4400" b="1" dirty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2143117"/>
            <a:ext cx="53578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  <p:pic>
        <p:nvPicPr>
          <p:cNvPr id="5" name="Рисунок 4" descr="http://vetklinika-strogino.ru/wp-content/uploads/2017/03/42_a25de8361871b1b6334c07f75235b62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</a:t>
            </a:r>
            <a:endParaRPr lang="ru-RU" sz="4400" b="1" dirty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://addfun.ru/uploads/posts/2009-04/1239091992_03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</a:t>
            </a:r>
            <a:endParaRPr lang="ru-RU" sz="4400" b="1" dirty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http://hovrashok.com.ua/images/Nov/22/5eaa7e600225e52483ba92c04319c931/mini_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</a:t>
            </a:r>
            <a:endParaRPr lang="ru-RU" sz="4400" b="1" dirty="0"/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http://mp3-zvuki.ru/img.php?aHR0cHM6Ly9pLnl0aW1nLmNvbS92aS9vZU9UYTZXRGtlMC9tYXhyZXNkZWZhdWx0LmpwZw==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</a:t>
            </a:r>
            <a:endParaRPr lang="ru-RU" sz="4400" b="1" dirty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http://review-planet.ru/wp-content/uploads/2012/05/2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</a:t>
            </a:r>
            <a:endParaRPr lang="ru-RU" sz="4400" b="1" dirty="0"/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http://oboik.ru/uploads/new/big/oboik.ru_2628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</a:t>
            </a:r>
            <a:endParaRPr lang="ru-RU" sz="4400" b="1" dirty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http://333v.ru/uploads/05/05870a737a86e0d3232e644301b1f86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24</Words>
  <Application>Microsoft Office PowerPoint</Application>
  <PresentationFormat>Экран (4:3)</PresentationFormat>
  <Paragraphs>32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«Вопросы загадки» 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</cp:revision>
  <dcterms:created xsi:type="dcterms:W3CDTF">2017-03-23T15:58:32Z</dcterms:created>
  <dcterms:modified xsi:type="dcterms:W3CDTF">2017-06-13T19:21:21Z</dcterms:modified>
</cp:coreProperties>
</file>