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64" r:id="rId3"/>
    <p:sldId id="258" r:id="rId4"/>
    <p:sldId id="270" r:id="rId5"/>
    <p:sldId id="260" r:id="rId6"/>
    <p:sldId id="259" r:id="rId7"/>
    <p:sldId id="261" r:id="rId8"/>
    <p:sldId id="266" r:id="rId9"/>
    <p:sldId id="265" r:id="rId10"/>
    <p:sldId id="273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5" autoAdjust="0"/>
    <p:restoredTop sz="94660"/>
  </p:normalViewPr>
  <p:slideViewPr>
    <p:cSldViewPr snapToGrid="0">
      <p:cViewPr varScale="1">
        <p:scale>
          <a:sx n="70" d="100"/>
          <a:sy n="70" d="100"/>
        </p:scale>
        <p:origin x="-64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545CB-22C5-43F9-ADA6-A4A40D6D2B52}" type="datetimeFigureOut">
              <a:rPr lang="ru-RU" smtClean="0"/>
              <a:t>11.04.2024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BA97B-A83A-4619-804A-163EBE657D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41367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545CB-22C5-43F9-ADA6-A4A40D6D2B52}" type="datetimeFigureOut">
              <a:rPr lang="ru-RU" smtClean="0"/>
              <a:t>11.04.2024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BA97B-A83A-4619-804A-163EBE657D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05568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545CB-22C5-43F9-ADA6-A4A40D6D2B52}" type="datetimeFigureOut">
              <a:rPr lang="ru-RU" smtClean="0"/>
              <a:t>11.04.2024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BA97B-A83A-4619-804A-163EBE657D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24482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545CB-22C5-43F9-ADA6-A4A40D6D2B52}" type="datetimeFigureOut">
              <a:rPr lang="ru-RU" smtClean="0"/>
              <a:t>11.04.2024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BA97B-A83A-4619-804A-163EBE657D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66335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545CB-22C5-43F9-ADA6-A4A40D6D2B52}" type="datetimeFigureOut">
              <a:rPr lang="ru-RU" smtClean="0"/>
              <a:t>11.04.2024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BA97B-A83A-4619-804A-163EBE657D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51712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545CB-22C5-43F9-ADA6-A4A40D6D2B52}" type="datetimeFigureOut">
              <a:rPr lang="ru-RU" smtClean="0"/>
              <a:t>11.04.2024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BA97B-A83A-4619-804A-163EBE657D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08650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545CB-22C5-43F9-ADA6-A4A40D6D2B52}" type="datetimeFigureOut">
              <a:rPr lang="ru-RU" smtClean="0"/>
              <a:t>11.04.2024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BA97B-A83A-4619-804A-163EBE657D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7259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545CB-22C5-43F9-ADA6-A4A40D6D2B52}" type="datetimeFigureOut">
              <a:rPr lang="ru-RU" smtClean="0"/>
              <a:t>11.04.2024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BA97B-A83A-4619-804A-163EBE657D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59558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545CB-22C5-43F9-ADA6-A4A40D6D2B52}" type="datetimeFigureOut">
              <a:rPr lang="ru-RU" smtClean="0"/>
              <a:t>11.04.2024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BA97B-A83A-4619-804A-163EBE657D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0043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545CB-22C5-43F9-ADA6-A4A40D6D2B52}" type="datetimeFigureOut">
              <a:rPr lang="ru-RU" smtClean="0"/>
              <a:t>11.04.2024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BA97B-A83A-4619-804A-163EBE657D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69368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545CB-22C5-43F9-ADA6-A4A40D6D2B52}" type="datetimeFigureOut">
              <a:rPr lang="ru-RU" smtClean="0"/>
              <a:t>11.04.2024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BA97B-A83A-4619-804A-163EBE657D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74419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0545CB-22C5-43F9-ADA6-A4A40D6D2B52}" type="datetimeFigureOut">
              <a:rPr lang="ru-RU" smtClean="0"/>
              <a:t>11.04.2024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1BA97B-A83A-4619-804A-163EBE657D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43651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2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5" Type="http://schemas.openxmlformats.org/officeDocument/2006/relationships/image" Target="../media/image11.png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7022" y="0"/>
            <a:ext cx="6874933" cy="6874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2712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7022" y="0"/>
            <a:ext cx="6874933" cy="6874933"/>
          </a:xfrm>
          <a:prstGeom prst="rect">
            <a:avLst/>
          </a:prstGeom>
        </p:spPr>
      </p:pic>
      <p:sp>
        <p:nvSpPr>
          <p:cNvPr id="4" name="Овальная выноска 3"/>
          <p:cNvSpPr/>
          <p:nvPr/>
        </p:nvSpPr>
        <p:spPr>
          <a:xfrm>
            <a:off x="7518062" y="1023582"/>
            <a:ext cx="4464671" cy="2591574"/>
          </a:xfrm>
          <a:prstGeom prst="wedgeEllipseCallout">
            <a:avLst>
              <a:gd name="adj1" fmla="val -48902"/>
              <a:gd name="adj2" fmla="val 43542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8175009" y="1815152"/>
            <a:ext cx="34255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002060"/>
                </a:solidFill>
              </a:rPr>
              <a:t>СПАСИБО!</a:t>
            </a:r>
            <a:endParaRPr lang="ru-RU" sz="5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5091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8311" y="1092330"/>
            <a:ext cx="2438400" cy="206654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8411" b="94206" l="10000" r="4655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33476" y="0"/>
            <a:ext cx="10880286" cy="646772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458720" y="1970452"/>
            <a:ext cx="10269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ШКОЛА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4116481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6852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09684" y="777922"/>
            <a:ext cx="818865" cy="791571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1236" y="777922"/>
            <a:ext cx="835025" cy="798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2238" y="777922"/>
            <a:ext cx="835025" cy="798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9594" y="777922"/>
            <a:ext cx="835025" cy="798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8835" y="777922"/>
            <a:ext cx="835025" cy="798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3486" y="777922"/>
            <a:ext cx="835025" cy="798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3671" y="777922"/>
            <a:ext cx="835025" cy="798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14149" y="2334181"/>
            <a:ext cx="914400" cy="798394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1236" y="2327772"/>
            <a:ext cx="927100" cy="811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2238" y="2327772"/>
            <a:ext cx="927100" cy="811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9594" y="2334181"/>
            <a:ext cx="912450" cy="7983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74499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0714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1297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6537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219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8311" y="1092330"/>
            <a:ext cx="2438400" cy="206654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8411" b="94206" l="10000" r="4655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263" t="49046" r="53099" b="3467"/>
          <a:stretch/>
        </p:blipFill>
        <p:spPr>
          <a:xfrm>
            <a:off x="5080001" y="2302932"/>
            <a:ext cx="1409047" cy="1298224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1892" y="1996294"/>
            <a:ext cx="1011238" cy="46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05038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80178" y="2968978"/>
            <a:ext cx="4391378" cy="3668889"/>
          </a:xfrm>
          <a:prstGeom prst="rect">
            <a:avLst/>
          </a:prstGeom>
          <a:solidFill>
            <a:srgbClr val="FFC0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Равнобедренный треугольник 2"/>
          <p:cNvSpPr/>
          <p:nvPr/>
        </p:nvSpPr>
        <p:spPr>
          <a:xfrm>
            <a:off x="3680178" y="575733"/>
            <a:ext cx="4391378" cy="2393245"/>
          </a:xfrm>
          <a:prstGeom prst="triangl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B05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62222" y="4831643"/>
            <a:ext cx="1151467" cy="1806223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5350933" y="1761066"/>
            <a:ext cx="1162756" cy="106115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4047066" y="2968977"/>
            <a:ext cx="37704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/>
              <a:t>школа</a:t>
            </a:r>
            <a:endParaRPr lang="ru-RU" sz="4800" b="1" dirty="0"/>
          </a:p>
        </p:txBody>
      </p:sp>
    </p:spTree>
    <p:extLst>
      <p:ext uri="{BB962C8B-B14F-4D97-AF65-F5344CB8AC3E}">
        <p14:creationId xmlns:p14="http://schemas.microsoft.com/office/powerpoint/2010/main" val="306702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</TotalTime>
  <Words>4</Words>
  <Application>Microsoft Office PowerPoint</Application>
  <PresentationFormat>Произвольный</PresentationFormat>
  <Paragraphs>3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HP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Наталья Александровна Захарченко</dc:creator>
  <cp:lastModifiedBy>Наташа</cp:lastModifiedBy>
  <cp:revision>19</cp:revision>
  <dcterms:created xsi:type="dcterms:W3CDTF">2023-01-25T22:40:03Z</dcterms:created>
  <dcterms:modified xsi:type="dcterms:W3CDTF">2024-04-11T04:03:21Z</dcterms:modified>
</cp:coreProperties>
</file>