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svyato.info/uploads/posts/2017-03/1490109411_kupalnya-rodnik-svyatoy-istochnik-pravednogo-feodora-ushakova-derevnya-novoromanovo-yurginskiy-rayon-kemerovskaya-oblast.jpg" TargetMode="External"/><Relationship Id="rId13" Type="http://schemas.openxmlformats.org/officeDocument/2006/relationships/image" Target="../media/image11.jpeg"/><Relationship Id="rId18" Type="http://schemas.openxmlformats.org/officeDocument/2006/relationships/image" Target="../media/image14.jpeg"/><Relationship Id="rId3" Type="http://schemas.openxmlformats.org/officeDocument/2006/relationships/slideLayout" Target="../slideLayouts/slideLayout7.xml"/><Relationship Id="rId21" Type="http://schemas.openxmlformats.org/officeDocument/2006/relationships/hyperlink" Target="http://svyato.info/uploads/posts/2016-03/1457771914_rodnik-kazanskiy-svyatoy-istochnik-v-chest-kazanskoy-ikony-bozhiey-materi-selo-sosnovka-novokuzneckiy-rayon-kemerovskaya-oblast.jpg" TargetMode="External"/><Relationship Id="rId7" Type="http://schemas.openxmlformats.org/officeDocument/2006/relationships/image" Target="../media/image8.jpeg"/><Relationship Id="rId12" Type="http://schemas.openxmlformats.org/officeDocument/2006/relationships/hyperlink" Target="http://svyato.info/uploads/posts/2011-09/1317275921_svjatojj-istochnik-kuzneckijj-alatau.jpg" TargetMode="External"/><Relationship Id="rId17" Type="http://schemas.openxmlformats.org/officeDocument/2006/relationships/hyperlink" Target="http://svyato.info/uploads/posts/2011-02/1297844018_chasovnja-ksenii-peterburgskojj-kiselevsk.jpg" TargetMode="External"/><Relationship Id="rId25" Type="http://schemas.openxmlformats.org/officeDocument/2006/relationships/image" Target="../media/image2.png"/><Relationship Id="rId2" Type="http://schemas.openxmlformats.org/officeDocument/2006/relationships/audio" Target="../media/media2.mp3"/><Relationship Id="rId16" Type="http://schemas.openxmlformats.org/officeDocument/2006/relationships/image" Target="../media/image13.jpeg"/><Relationship Id="rId20" Type="http://schemas.openxmlformats.org/officeDocument/2006/relationships/image" Target="../media/image15.jpeg"/><Relationship Id="rId1" Type="http://schemas.microsoft.com/office/2007/relationships/media" Target="../media/media2.mp3"/><Relationship Id="rId6" Type="http://schemas.openxmlformats.org/officeDocument/2006/relationships/hyperlink" Target="http://svyato.info/uploads/posts/2017-03/1490120299_krest-kupel-rodnik-svyatoy-istochnik-svyatitelya-nikolaya-chudotvorca-u-sela-novopodzornovo-tyazhinskiy-rayon-kemerovskaya-oblast.jpg" TargetMode="External"/><Relationship Id="rId11" Type="http://schemas.openxmlformats.org/officeDocument/2006/relationships/image" Target="../media/image10.jpeg"/><Relationship Id="rId24" Type="http://schemas.openxmlformats.org/officeDocument/2006/relationships/image" Target="../media/image17.jpeg"/><Relationship Id="rId5" Type="http://schemas.openxmlformats.org/officeDocument/2006/relationships/image" Target="../media/image7.jpeg"/><Relationship Id="rId15" Type="http://schemas.openxmlformats.org/officeDocument/2006/relationships/hyperlink" Target="http://svyato.info/uploads/posts/2016-03/1458322713_rodnik-svyatoy-istochnik-v-chest-nikolaya-arhiepiskopa-mir-likiyskih-chudotvorca-poselok-kamennyy-krapivinskiy-rayon-kemerovskaya-oblast.jpg" TargetMode="External"/><Relationship Id="rId23" Type="http://schemas.openxmlformats.org/officeDocument/2006/relationships/hyperlink" Target="http://svyato.info/uploads/posts/2011-08/1314006015_svjatojj-istochnik-zelenogorskijj.jpg" TargetMode="External"/><Relationship Id="rId10" Type="http://schemas.openxmlformats.org/officeDocument/2006/relationships/hyperlink" Target="http://svyato.info/uploads/posts/2016-03/1458136298_rodnik-svyatoy-istochnik-prepodobnogo-simeona-verhoturskogo-poselok-verh-chebula-chebulinskiy-rayon-kemerovskaya-oblast.jpg" TargetMode="External"/><Relationship Id="rId19" Type="http://schemas.openxmlformats.org/officeDocument/2006/relationships/hyperlink" Target="http://svyato.info/uploads/posts/2016-03/1458030344_chasovnya-rodnik-salairskiy-svyatoy-istochnik-v-chest-svyatyh-muchenikov-kirika-i-iulitty-gorod-salair-gurevskiy-rayon-kemerovskaya-oblast.jpg" TargetMode="External"/><Relationship Id="rId4" Type="http://schemas.openxmlformats.org/officeDocument/2006/relationships/hyperlink" Target="http://svyato.info/uploads/posts/2018-09/1536738858_rodnik-novonikolaevskiy-gorod-prokopevsk-kemerovskaya-oblast.jpg" TargetMode="External"/><Relationship Id="rId9" Type="http://schemas.openxmlformats.org/officeDocument/2006/relationships/image" Target="../media/image9.jpeg"/><Relationship Id="rId14" Type="http://schemas.openxmlformats.org/officeDocument/2006/relationships/image" Target="../media/image12.jpeg"/><Relationship Id="rId22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hyperlink" Target="http://svyato.info/uploads/posts/2011-02/1297642614_svyatoj-istochnik-panteleimona-celitelya-kuzedeevo.jpg" TargetMode="External"/><Relationship Id="rId18" Type="http://schemas.openxmlformats.org/officeDocument/2006/relationships/image" Target="../media/image26.jpeg"/><Relationship Id="rId3" Type="http://schemas.openxmlformats.org/officeDocument/2006/relationships/image" Target="../media/image18.jpeg"/><Relationship Id="rId7" Type="http://schemas.openxmlformats.org/officeDocument/2006/relationships/hyperlink" Target="http://svyato.info/uploads/posts/2016-03/1458135231_svyatoy-istochnik-ravnoapostolnyh-carya-konstantina-i-materi-ego-caricy-eleny-derevnya-kamyshenka-mariinskiy-rayon-kemerovskaya-oblast.jpg" TargetMode="External"/><Relationship Id="rId12" Type="http://schemas.openxmlformats.org/officeDocument/2006/relationships/image" Target="../media/image23.jpeg"/><Relationship Id="rId17" Type="http://schemas.openxmlformats.org/officeDocument/2006/relationships/hyperlink" Target="http://www.svyato.info/uploads/posts/2009-01/1232401738_chasovnja-i-svjatojj-istochnik-ksenii.jpg" TargetMode="External"/><Relationship Id="rId2" Type="http://schemas.openxmlformats.org/officeDocument/2006/relationships/hyperlink" Target="http://svyato.info/uploads/posts/2011-08/1313996596_chasovnja-prijut-snezhnyjj-bars.jpg" TargetMode="External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hyperlink" Target="http://svyato.info/uploads/posts/2011-02/1297670532_svjatojj-istochnik-serafima-sarovskogo-shhebzavod.jpg" TargetMode="External"/><Relationship Id="rId5" Type="http://schemas.openxmlformats.org/officeDocument/2006/relationships/image" Target="../media/image19.jpeg"/><Relationship Id="rId15" Type="http://schemas.openxmlformats.org/officeDocument/2006/relationships/hyperlink" Target="http://svyato.info/uploads/posts/2016-03/1457771380_rodnik-bukinskiy-svyatoy-istochnik-v-chest-prepodobnogo-simeona-pskovo-pecherskogo-selo-sosnovka-novokuzneckiy-rayon-kemerovskaya-oblast.jpg" TargetMode="External"/><Relationship Id="rId10" Type="http://schemas.openxmlformats.org/officeDocument/2006/relationships/image" Target="../media/image22.jpeg"/><Relationship Id="rId4" Type="http://schemas.openxmlformats.org/officeDocument/2006/relationships/hyperlink" Target="http://svyato.info/uploads/posts/2016-03/1458208918_rodnik-svyatoy-istochnik-ikony-bogorodicy-neupivaemaya-chasha-selo-sarbala-osinniki-kemerovskaya-oblast.jpg" TargetMode="External"/><Relationship Id="rId9" Type="http://schemas.openxmlformats.org/officeDocument/2006/relationships/hyperlink" Target="http://svyato.info/uploads/posts/2011-02/1297775665_svjatojj-kljuch-arkhistratiga-mikhaila-tanajj.jpg" TargetMode="External"/><Relationship Id="rId1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vyato.info/uploads/posts/2011-12/1324588763_svjatojj-istochnik-panteleimona-celitelja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hyperlink" Target="http://svyato.info/uploads/posts/2011-02/1297538140_krestnyjj-khod-ust-serta.jpg" TargetMode="External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2.pn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8.jpeg"/><Relationship Id="rId11" Type="http://schemas.openxmlformats.org/officeDocument/2006/relationships/image" Target="../media/image2.pn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1443" y="44624"/>
            <a:ext cx="9036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«Источники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очищающей </a:t>
            </a:r>
            <a:endParaRPr lang="ru-RU" sz="36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животворящей силы»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3" descr="C:\Users\Камертон\Desktop\Православные чтения\1496404347_voda-rodnik-svyatoy-istochnik-serafima-sarovskogo-u-sela-teplovka-luninskiy-rayon-penzenskaya-obla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488831" cy="501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Гармоничные звуки для релаксации - Журчание воды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292297"/>
            <a:ext cx="352491" cy="35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59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8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Камертон\Desktop\Православные чтения\9320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557" y="3212976"/>
            <a:ext cx="4608512" cy="255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амертон\Desktop\Православные чтения\i-uvidel-bog-vsyo-chto-sozd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887" y="116632"/>
            <a:ext cx="5482584" cy="274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7719" y="5949280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 увидел Бог, что все, что Он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создал хорошо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весьма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80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140968"/>
            <a:ext cx="857384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Бинарное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неорганическое соединение с химической формулой H₂O: молекула воды состоит из двух атомов водорода и одного - кислорода, которые соединены между собой ковалентной связью.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нормальных условиях представляет собой прозрачную жидкость, не имеющую цвета, запаха и вкуса. В твёрдом состоянии называется льдом, а в газообразном - водяным паром. Вода также может существовать в виде жидких кристаллов.</a:t>
            </a:r>
          </a:p>
        </p:txBody>
      </p:sp>
      <p:pic>
        <p:nvPicPr>
          <p:cNvPr id="2050" name="Picture 2" descr="C:\Users\Камертон\Desktop\Православные чтения\F201110180248901-1440x96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32048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Камертон\Desktop\Православные чтения\IMG_50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73124"/>
            <a:ext cx="3842353" cy="288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42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0"/>
            <a:ext cx="4140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Святые источники Кузбасса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Родник «Новониколаевский», святой источник Покрова Пресвятой Богородицы город Прокопьевск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84" y="119917"/>
            <a:ext cx="1656184" cy="12961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0" y="1473333"/>
            <a:ext cx="21957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Покрова 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Пресвятой Богородицы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Прокопьевск</a:t>
            </a:r>
          </a:p>
        </p:txBody>
      </p:sp>
      <p:pic>
        <p:nvPicPr>
          <p:cNvPr id="5" name="Рисунок 4" descr="Родник, святой источник святителя Николая Чудотворца у села Новоподзорново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19917"/>
            <a:ext cx="1559872" cy="129614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435049" y="1416061"/>
            <a:ext cx="26820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святителя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Николая Чудотворца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села 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Новоподзорново</a:t>
            </a:r>
            <a:endParaRPr lang="ru-RU" sz="1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Родник, святой источник праведного Феодора Ушакова деревня Новороманово">
            <a:hlinkClick r:id="rId8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48680"/>
            <a:ext cx="1864920" cy="136244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997968" y="1911127"/>
            <a:ext cx="24838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праведного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Феодора Ушакова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 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Новороманово</a:t>
            </a:r>
            <a:endParaRPr lang="ru-RU" sz="1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Родник, святой источник праведного Симеона Верхотурского поселок Верх-Чебула">
            <a:hlinkClick r:id="rId10"/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9317"/>
            <a:ext cx="1616199" cy="141001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4309107" y="1959330"/>
            <a:ext cx="2430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праведного</a:t>
            </a:r>
          </a:p>
          <a:p>
            <a:pPr algn="ctr"/>
            <a:r>
              <a:rPr lang="ru-RU" sz="1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Симеона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Верхотурского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Верх-Чебула</a:t>
            </a:r>
          </a:p>
        </p:txBody>
      </p:sp>
      <p:pic>
        <p:nvPicPr>
          <p:cNvPr id="11" name="Рисунок 10" descr="Святой ключ, серо-водородный источник поселок Кедровка">
            <a:hlinkClick r:id="rId12"/>
          </p:cNvPr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84" y="2280459"/>
            <a:ext cx="1877367" cy="134758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0" y="3644618"/>
            <a:ext cx="2286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Святой ключ,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серо-водородный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Кедровка</a:t>
            </a:r>
          </a:p>
        </p:txBody>
      </p:sp>
      <p:pic>
        <p:nvPicPr>
          <p:cNvPr id="13" name="Рисунок 12" descr="Родник, святой источник в честь преподобного Василиска Сибирского село Панфилово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937" y="2698205"/>
            <a:ext cx="1861939" cy="137907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2033344" y="4106109"/>
            <a:ext cx="2298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 преподобного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Василиска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Сибирского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Панфилово</a:t>
            </a:r>
          </a:p>
        </p:txBody>
      </p:sp>
      <p:pic>
        <p:nvPicPr>
          <p:cNvPr id="15" name="Рисунок 14" descr="Родник, святой источник в честь Николая архиепископа Мир Ликийских Чудотворца поселок Каменный">
            <a:hlinkClick r:id="rId15"/>
          </p:cNvPr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08" y="4509498"/>
            <a:ext cx="1829583" cy="129576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-108520" y="5805264"/>
            <a:ext cx="2664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в 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Николая архиепископа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Ликийских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Чудотворца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Каменный</a:t>
            </a:r>
          </a:p>
        </p:txBody>
      </p:sp>
      <p:pic>
        <p:nvPicPr>
          <p:cNvPr id="17" name="Рисунок 16" descr="Родник, святой источник Ксении Петербургской город Киселёвск">
            <a:hlinkClick r:id="rId17"/>
          </p:cNvPr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92350"/>
            <a:ext cx="1656184" cy="131595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Прямоугольник 17"/>
          <p:cNvSpPr/>
          <p:nvPr/>
        </p:nvSpPr>
        <p:spPr>
          <a:xfrm>
            <a:off x="4463988" y="4075627"/>
            <a:ext cx="21602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Ксении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Петербургской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Киселёвск</a:t>
            </a:r>
          </a:p>
        </p:txBody>
      </p:sp>
      <p:pic>
        <p:nvPicPr>
          <p:cNvPr id="19" name="Рисунок 18" descr="Родник, Салаирский святой источник в честь святых мучеников Кирика и Иулитты город Салаир">
            <a:hlinkClick r:id="rId19"/>
          </p:cNvPr>
          <p:cNvPicPr/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195018"/>
            <a:ext cx="1615443" cy="151846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Прямоугольник 19"/>
          <p:cNvSpPr/>
          <p:nvPr/>
        </p:nvSpPr>
        <p:spPr>
          <a:xfrm>
            <a:off x="6576072" y="3767581"/>
            <a:ext cx="2448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Салаирский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святой источник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 святых мучеников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Кирика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Иулитты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1" name="Рисунок 20" descr="Родник «Казанский», святой источник в честь Казанской иконы Божией Матери село Сосновка">
            <a:hlinkClick r:id="rId21"/>
          </p:cNvPr>
          <p:cNvPicPr/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815" y="4519073"/>
            <a:ext cx="1888356" cy="119679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Прямоугольник 21"/>
          <p:cNvSpPr/>
          <p:nvPr/>
        </p:nvSpPr>
        <p:spPr>
          <a:xfrm>
            <a:off x="6331125" y="5805264"/>
            <a:ext cx="276491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в честь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Казанской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иконы Божией Матери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Сосновка</a:t>
            </a:r>
          </a:p>
        </p:txBody>
      </p:sp>
      <p:pic>
        <p:nvPicPr>
          <p:cNvPr id="23" name="Рисунок 22" descr="Родник, святой источник святых царственных страстотерпцев (мучеников) поселок Зеленогорский">
            <a:hlinkClick r:id="rId23"/>
          </p:cNvPr>
          <p:cNvPicPr/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524" y="5034741"/>
            <a:ext cx="2076822" cy="1713427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Прямоугольник 23"/>
          <p:cNvSpPr/>
          <p:nvPr/>
        </p:nvSpPr>
        <p:spPr>
          <a:xfrm>
            <a:off x="4331936" y="5034740"/>
            <a:ext cx="26339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святых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царственных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страстотерпцев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(мучеников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Зеленогорский</a:t>
            </a:r>
          </a:p>
        </p:txBody>
      </p:sp>
      <p:pic>
        <p:nvPicPr>
          <p:cNvPr id="25" name="Звуковая 3D терапия — Журчание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219315" y="57158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9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2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одник, святой источник иконы Утоли моя печали Божией Матери поселок Лужба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31" y="152129"/>
            <a:ext cx="1656184" cy="13637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0" y="1556792"/>
            <a:ext cx="28083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иконы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Утоли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печали Божией Матери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Лужба</a:t>
            </a:r>
            <a:endParaRPr lang="ru-RU" sz="1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Родник, святой источник иконы Богородицы «Неупиваемая чаша» село Сарбала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8" y="2295456"/>
            <a:ext cx="1900929" cy="130780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-54260" y="3603264"/>
            <a:ext cx="29168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иконы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Богородицы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Неупиваемая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чаша»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Сарбала</a:t>
            </a:r>
            <a:endParaRPr lang="ru-RU" sz="1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Родник, святой источник во имя пророка Божия Илии село Таежно-Михайловка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81" y="4341928"/>
            <a:ext cx="1891084" cy="136549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89031" y="5805264"/>
            <a:ext cx="21419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во имя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пророка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Божия Илии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Таежно-Михайловка</a:t>
            </a:r>
          </a:p>
        </p:txBody>
      </p:sp>
      <p:pic>
        <p:nvPicPr>
          <p:cNvPr id="9" name="Рисунок 8" descr="Родник, святой источник равноапостольных царя Константина и матери его царицы Елены деревня Камышенка">
            <a:hlinkClick r:id="rId7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164" y="1587440"/>
            <a:ext cx="2088232" cy="143693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5220072" y="3024376"/>
            <a:ext cx="37444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равноапостольных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царя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Константина и матери его царицы Елены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Камышенка</a:t>
            </a:r>
          </a:p>
        </p:txBody>
      </p:sp>
      <p:pic>
        <p:nvPicPr>
          <p:cNvPr id="11" name="Рисунок 10" descr="Родник, святой источник Архангела Михаила в горнолыжном туркомплексе Танай">
            <a:hlinkClick r:id="rId9"/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99" y="277693"/>
            <a:ext cx="1333500" cy="2000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232739" y="2406007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Архангела Михаила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горнолыжном 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туркомплексе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Танай</a:t>
            </a:r>
            <a:endParaRPr lang="ru-RU" sz="1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Родник, святой источник преподобного Серафима Саровского поселок Щебзавод">
            <a:hlinkClick r:id="rId11"/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4231"/>
            <a:ext cx="1697527" cy="143160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6804248" y="152129"/>
            <a:ext cx="18510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преподобного 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Серафима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Саровского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</a:t>
            </a:r>
            <a:r>
              <a:rPr lang="ru-RU" sz="1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Щебзавод</a:t>
            </a:r>
            <a:endParaRPr lang="ru-RU" sz="1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Родник, cвятой источник великомученика Пантелеимона Целителя поселок Кузедеево">
            <a:hlinkClick r:id="rId13"/>
          </p:cNvPr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30736"/>
            <a:ext cx="1647626" cy="207682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2245091" y="5301208"/>
            <a:ext cx="28438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великомученика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Пантелеимона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Целителя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Кузедеево</a:t>
            </a:r>
          </a:p>
        </p:txBody>
      </p:sp>
      <p:pic>
        <p:nvPicPr>
          <p:cNvPr id="17" name="Рисунок 16" descr="Родник «Букинский», святой источник в честь преподобного Симеона Псково-Печерского село Сосновка">
            <a:hlinkClick r:id="rId15"/>
          </p:cNvPr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58" y="3763040"/>
            <a:ext cx="1396873" cy="201482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471274" y="5792204"/>
            <a:ext cx="24750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 преподобного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Симеона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Псково-Печерского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Сосновка</a:t>
            </a:r>
          </a:p>
        </p:txBody>
      </p:sp>
      <p:pic>
        <p:nvPicPr>
          <p:cNvPr id="18" name="Рисунок 17" descr="Родник, святой источник блаженной Ксении Петербургской поселок Боровой город Кемерово">
            <a:hlinkClick r:id="rId17"/>
          </p:cNvPr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666" y="3800128"/>
            <a:ext cx="1728192" cy="130497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6300192" y="5073186"/>
            <a:ext cx="30066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вятой источник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блаженной Ксении Петербургской </a:t>
            </a:r>
            <a:endParaRPr lang="ru-RU" sz="1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Боровой город Кемерово</a:t>
            </a:r>
          </a:p>
        </p:txBody>
      </p:sp>
    </p:spTree>
    <p:extLst>
      <p:ext uri="{BB962C8B-B14F-4D97-AF65-F5344CB8AC3E}">
        <p14:creationId xmlns:p14="http://schemas.microsoft.com/office/powerpoint/2010/main" val="177214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дник «Афонинский», святой источник апостолов Петра и Павла город Киселёвск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15" y="1389549"/>
            <a:ext cx="2605259" cy="22954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2540" y="404664"/>
            <a:ext cx="42314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Родник «</a:t>
            </a:r>
            <a:r>
              <a:rPr lang="ru-RU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Афонинский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святой источник апостолов Петра и Павла город Киселёвск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3712389"/>
            <a:ext cx="53285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Родник, святой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Пантелеимона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Целителя село </a:t>
            </a:r>
            <a:r>
              <a:rPr lang="ru-RU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Лучшево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Родник, святой источник Пантелеимона Целителя село Лучшево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23185"/>
            <a:ext cx="2808311" cy="222561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670597" y="-1349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очищающей и животворящей силы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46621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Родник, святой источник </a:t>
            </a:r>
          </a:p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Казанской иконы Божией Матери </a:t>
            </a:r>
          </a:p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Усть-Серта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Родник, святой источник Казанской иконы Божией Матери село Усть-Серта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345" y="1420327"/>
            <a:ext cx="2880320" cy="22920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481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50096" y="548680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Богородице-Алексеевский монастырь </a:t>
            </a: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часовней Феодора Томского</a:t>
            </a:r>
          </a:p>
        </p:txBody>
      </p:sp>
      <p:pic>
        <p:nvPicPr>
          <p:cNvPr id="1027" name="Picture 3" descr="C:\Users\Камертон\Desktop\Православные чтения\Святые источники\Томский источник\bd364c0e-c31f-45a4-b867-f8912b094670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54" y="1376965"/>
            <a:ext cx="376998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Камертон\Desktop\Православные чтения\Святые источники\Томский источник\459bf66610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8150"/>
            <a:ext cx="2014567" cy="268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Камертон\Desktop\Православные чтения\Святые источники\Томский источник\180px-Fedor_Kuzmic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800"/>
            <a:ext cx="171450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Камертон\Desktop\Православные чтения\Святые источники\Томский источник\00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630" y="1896940"/>
            <a:ext cx="1661820" cy="249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Камертон\Desktop\Православные чтения\Святые источники\Томский источник\e56c89ec4de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896" y="4414998"/>
            <a:ext cx="3094612" cy="2320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Камертон\Desktop\Православные чтения\Святые источники\Томский источник\00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872" y="4725144"/>
            <a:ext cx="2343303" cy="156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98880" y="7528"/>
            <a:ext cx="5796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вятыни Сибирской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земли</a:t>
            </a:r>
          </a:p>
        </p:txBody>
      </p:sp>
      <p:pic>
        <p:nvPicPr>
          <p:cNvPr id="4" name="Мужской хор сотрудников Издательского отдела Московского Патриархата, Дирижер - Анатолий Гринденко - Русская духовная музыка. Достойно есть_(Inkompmusic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07513" y="360276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4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5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c955aa73b05f8379bceaec7b5e330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02" y="908720"/>
            <a:ext cx="2539752" cy="16931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135772" y="0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Ачаирский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женский монастырь 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Честного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Креста Господня</a:t>
            </a:r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Свято-Дмитриевский привратный храм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02" y="3573016"/>
            <a:ext cx="1755897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68613888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398" y="908720"/>
            <a:ext cx="2785492" cy="1693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14961_20160303_201810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192" y="2996952"/>
            <a:ext cx="1800200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Успенский собор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011" y="908720"/>
            <a:ext cx="2735749" cy="1693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C:\Users\Камертон\Desktop\Православные чтения\Святые источники\Ачаир\307687_original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993" y="4907885"/>
            <a:ext cx="259079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Камертон\Desktop\Православные чтения\Святые источники\Томский источник\9b1f3490ac794247a580302e02262bb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86602"/>
            <a:ext cx="2497460" cy="1666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усская духовная музыка - Нова радость_(Inkompmusic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843808" y="5949280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6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0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амертон\Desktop\Православные чтения\bible-0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341208" cy="550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Гармоничные звуки для релаксации - Журчание воды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91880" y="6021288"/>
            <a:ext cx="448816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3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89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639</TotalTime>
  <Words>320</Words>
  <Application>Microsoft Office PowerPoint</Application>
  <PresentationFormat>Экран (4:3)</PresentationFormat>
  <Paragraphs>81</Paragraphs>
  <Slides>9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Камертон</dc:creator>
  <cp:lastModifiedBy>Камертон</cp:lastModifiedBy>
  <cp:revision>29</cp:revision>
  <dcterms:created xsi:type="dcterms:W3CDTF">2020-02-13T02:00:57Z</dcterms:created>
  <dcterms:modified xsi:type="dcterms:W3CDTF">2020-11-19T11:16:45Z</dcterms:modified>
</cp:coreProperties>
</file>