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9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E8E1D-2D05-4330-B702-E43D82362454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DA4C9-B85A-42F0-8D22-8A36EC6C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341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DA4C9-B85A-42F0-8D22-8A36EC6C313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09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110299-B0B2-41DA-95A7-030B57C5E2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E950F6-EC1B-461C-8A56-5B79D26FEB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62C73F-B413-4475-BB4F-EB1A94074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058B4B-90FC-416C-978E-F0EF184D8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F8B022-E8E9-4B6F-A98A-0C36D27B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512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5D83FE-4F0A-43A1-A27D-1A38100D1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A8A113C-1603-4BFD-8B5F-27737CB200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4584EC-A794-4379-96E2-15D317AD2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508701-AD82-442F-B445-D8D07E73E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486FBB-CB0C-43C9-BFBE-97BFF1067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723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B067980-2AD9-49E1-85DA-121EFB79A4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C167D14-5018-4733-903A-5B728DE1FB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B68A02-B9CA-44BB-9C44-A2DA43EAD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63DCB6-087C-43D1-9D9B-35A11702C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533898-5AC6-4838-8DE4-76E55A8B6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617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81284A-A1C9-45F1-9F39-2155B3F81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8AF283-DD99-4570-ACB4-3EA0ECDBA3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5AFEE6-F782-412A-9ADD-111CB195E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44296D-88E4-4CA3-8CD9-6E96F0FD0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BAE949-DA28-432A-A8B9-A9651EE38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189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4EFE94-5FE3-4B6C-B215-D52431D98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795EFD-DC3F-4939-BB8A-A9888623E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5E8F63-86B9-4ACF-B9DD-18CBD39CD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989ACF-1118-47D8-87D4-7B8E3E310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4508E7-9AEF-4AFB-8960-6365E5E94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61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6FE6A3-4031-45C1-B54A-C605C7AC4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E058CA-2F74-4F52-8027-41BFDD716F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1CEA1A7-5F24-48C2-8747-A9338EC7F3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72C85A-3BD7-4590-BA8D-312148804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D56B8B-5E7E-4790-8630-F53FFA88B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2404583-3698-4484-BE06-E987453EE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120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92412F-94A2-47E5-BD32-4605AE9CD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FEF553-B601-4848-97A0-6B01AF54B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FFDDE41-32DC-48A0-9DA6-94E438F06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B3B41FE-BAB4-4EAA-B757-5ECE33A9D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E06F317-E595-48AA-852D-0E3212AF1B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940E248-07C5-4336-ADEC-E07FC78E2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C39B8A9-2680-43F4-9505-33220E718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F0E8FB8-82D4-4398-B166-DBABB8CD3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45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A8B7E-46C5-4914-8A97-A35D69310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79484FF-654C-45F6-9893-690EA9D3C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1F5B20A-A07B-4EEF-B1D5-75FF0C009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EF3FA5-2D91-4D49-8ACF-4C76205E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336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0A54323-DBD1-488E-B919-708FC6BEE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3CEBC94-11C8-4683-A3D3-0C1D1AF0D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326EE4B-60C1-45CB-A031-75504EA6B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498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F9EB44-4FA3-4252-95C8-ABB4B99EE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0AF0C0-1C6F-429E-B8B1-46069D53B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C0CDDA5-DD76-4016-A45D-2684DCA1A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6965B5-3CBA-4AD4-BAF2-08B7DC2C8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7E9AE5-71F7-440F-839E-76984D4C9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E8E097-B65B-4A52-A340-A24187D33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294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0A2163-AE34-4E37-971F-53121D448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CC393F7-1DB3-4715-8DFA-64A4F2A1FB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66003E0-EC8C-46BB-B437-254739DA50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0BA975-C62E-4DAA-99B9-639361EAA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4CF663-F5D2-4278-AC42-6FEEDEE2B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8828F2-DE78-4BDC-B9C8-1A6CBD974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915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9BCA47-37EE-4743-8D01-04DA7E773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D63CB1-1089-45FB-A952-C5FB0907BA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B39C06-E8C2-4791-A217-99804BCDA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F7F10-BBCD-4AFA-A68D-004F33F4072D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D35F91-4999-43D9-B266-7EDEFC7AD2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CD545E-F2FA-4B79-AA3D-5497864AA9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DE4D9-3D19-46E3-B623-3CA88DEAD1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437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4.xml"/><Relationship Id="rId18" Type="http://schemas.openxmlformats.org/officeDocument/2006/relationships/slide" Target="slide15.xml"/><Relationship Id="rId3" Type="http://schemas.openxmlformats.org/officeDocument/2006/relationships/slide" Target="slide2.xml"/><Relationship Id="rId21" Type="http://schemas.openxmlformats.org/officeDocument/2006/relationships/slide" Target="slide7.xml"/><Relationship Id="rId7" Type="http://schemas.openxmlformats.org/officeDocument/2006/relationships/slide" Target="slide19.xml"/><Relationship Id="rId12" Type="http://schemas.openxmlformats.org/officeDocument/2006/relationships/slide" Target="slide20.xml"/><Relationship Id="rId17" Type="http://schemas.openxmlformats.org/officeDocument/2006/relationships/slide" Target="slide8.xml"/><Relationship Id="rId2" Type="http://schemas.openxmlformats.org/officeDocument/2006/relationships/notesSlide" Target="../notesSlides/notesSlide1.xml"/><Relationship Id="rId16" Type="http://schemas.openxmlformats.org/officeDocument/2006/relationships/slide" Target="slide5.xml"/><Relationship Id="rId20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18.xml"/><Relationship Id="rId5" Type="http://schemas.openxmlformats.org/officeDocument/2006/relationships/slide" Target="slide12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10" Type="http://schemas.openxmlformats.org/officeDocument/2006/relationships/slide" Target="slide13.xml"/><Relationship Id="rId19" Type="http://schemas.openxmlformats.org/officeDocument/2006/relationships/slide" Target="slide21.xml"/><Relationship Id="rId4" Type="http://schemas.openxmlformats.org/officeDocument/2006/relationships/slide" Target="slide11.xml"/><Relationship Id="rId9" Type="http://schemas.openxmlformats.org/officeDocument/2006/relationships/slide" Target="slide10.xml"/><Relationship Id="rId14" Type="http://schemas.openxmlformats.org/officeDocument/2006/relationships/slide" Target="slide9.xml"/><Relationship Id="rId22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3E764B1B-3F86-4610-8781-CE0E46C7F4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099215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164">
                  <a:extLst>
                    <a:ext uri="{9D8B030D-6E8A-4147-A177-3AD203B41FA5}">
                      <a16:colId xmlns:a16="http://schemas.microsoft.com/office/drawing/2014/main" val="2556096306"/>
                    </a:ext>
                  </a:extLst>
                </a:gridCol>
                <a:gridCol w="3306704">
                  <a:extLst>
                    <a:ext uri="{9D8B030D-6E8A-4147-A177-3AD203B41FA5}">
                      <a16:colId xmlns:a16="http://schemas.microsoft.com/office/drawing/2014/main" val="3027864852"/>
                    </a:ext>
                  </a:extLst>
                </a:gridCol>
                <a:gridCol w="2817847">
                  <a:extLst>
                    <a:ext uri="{9D8B030D-6E8A-4147-A177-3AD203B41FA5}">
                      <a16:colId xmlns:a16="http://schemas.microsoft.com/office/drawing/2014/main" val="4060412304"/>
                    </a:ext>
                  </a:extLst>
                </a:gridCol>
                <a:gridCol w="1651519">
                  <a:extLst>
                    <a:ext uri="{9D8B030D-6E8A-4147-A177-3AD203B41FA5}">
                      <a16:colId xmlns:a16="http://schemas.microsoft.com/office/drawing/2014/main" val="2695866102"/>
                    </a:ext>
                  </a:extLst>
                </a:gridCol>
                <a:gridCol w="2702766">
                  <a:extLst>
                    <a:ext uri="{9D8B030D-6E8A-4147-A177-3AD203B41FA5}">
                      <a16:colId xmlns:a16="http://schemas.microsoft.com/office/drawing/2014/main" val="1557976028"/>
                    </a:ext>
                  </a:extLst>
                </a:gridCol>
              </a:tblGrid>
              <a:tr h="55282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Такие разные животные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Мир растений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Угадай по описанию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Верю/не верю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Красная книга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758342"/>
                  </a:ext>
                </a:extLst>
              </a:tr>
              <a:tr h="1422447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sldjump"/>
                        </a:rPr>
                        <a:t>Самый крупный </a:t>
                      </a:r>
                      <a:r>
                        <a:rPr lang="ru-RU" sz="12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sldjump"/>
                        </a:rPr>
                        <a:t>жищник</a:t>
                      </a:r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sldjump"/>
                        </a:rPr>
                        <a:t> на Земле. Обитает в арктических пустынях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 action="ppaction://hlinksldjump"/>
                        </a:rPr>
                        <a:t>По-другому это растение называют «Олений мох»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Шерсть бывает зеленоватой, серой, коричневой, у некоторых видов на спине есть пятна, полоски, крапинки, на боках светлые полосы. Животное незаметно среди травы, кустов, россыпи камней.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Глаза благородных оленей, а также их сородичей, в ночное время отдают характерным оранжевым или красным отливом.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 action="ppaction://hlinksldjump"/>
                        </a:rPr>
                        <a:t>Тигр дальневосточных лесов, занесенный в Красную книгу России.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8589858"/>
                  </a:ext>
                </a:extLst>
              </a:tr>
              <a:tr h="1043128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 action="ppaction://hlinksldjump"/>
                        </a:rPr>
                        <a:t>Этого зверя также называют полярной лисицей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 action="ppaction://hlinksldjump"/>
                        </a:rPr>
                        <a:t>Вечнозелёное дерево субтропических лесов. Листья большие, овальной формы, зелёного цвета. На ощупь кажутся кожистыми. Старых листьев нет, потому что сразу после опадания старых вырастают новые. 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 action="ppaction://hlinksldjump"/>
                        </a:rPr>
                        <a:t>Зона в субарктическом климатическом Зимы достаточно суровы, градусник термометра может опускаться ниже отметки -30 градусов.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 action="ppaction://hlinksldjump"/>
                        </a:rPr>
                        <a:t>Зона ТУНДРА находится только на территории России.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 action="ppaction://hlinksldjump"/>
                        </a:rPr>
                        <a:t>Краснокнижный дельфин, обитающий в Чёрном море.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289610"/>
                  </a:ext>
                </a:extLst>
              </a:tr>
              <a:tr h="1298432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3" action="ppaction://hlinksldjump"/>
                        </a:rPr>
                        <a:t>Как белка-летяга регулирует свой полет?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4" action="ppaction://hlinksldjump"/>
                        </a:rPr>
                        <a:t>Листопадное дерево. Вырастает до 40 метров в высоту, В диаметре может достигать 2 метров. В природе известны деревья, которым более 1000 лет.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5" action="ppaction://hlinksldjump"/>
                        </a:rPr>
                        <a:t>Зона находится на территории с умеренным, мягким климатом. Температура летом доходит до +25 градусов, зимой может опуститься до -15 и ниже.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Пустыни и </a:t>
                      </a:r>
                      <a:r>
                        <a:rPr lang="ru-RU" sz="12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полупустныни</a:t>
                      </a:r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 по своей площади считается самой обширной природной зоной.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sldjump"/>
                        </a:rPr>
                        <a:t>Хищное млекопитающее, родственник бурого медведя.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322664"/>
                  </a:ext>
                </a:extLst>
              </a:tr>
              <a:tr h="1232788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6" action="ppaction://hlinksldjump"/>
                        </a:rPr>
                        <a:t>Жук и млекопитающее с одинаковым названием?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7" action="ppaction://hlinksldjump"/>
                        </a:rPr>
                        <a:t>Одно из самых старых деревьев в мире. Сбрасывает хвою по осени, но не всю. Весной вырастает новая. Основная доля бумаги в мире делается именно из этого дерева.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8" action="ppaction://hlinksldjump"/>
                        </a:rPr>
                        <a:t>У каждого взрослого самца на голове вырастают рога, которые могут иметь до 5 ветвистых отростков на каждом роге. При этом рога растут исключительно у самцов, а самки всегда безрогие.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У гнезда белки имеется два выхода.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9" action="ppaction://hlinksldjump"/>
                        </a:rPr>
                        <a:t>Корень  этого растения по форме напоминает человеческие очертания. 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862065"/>
                  </a:ext>
                </a:extLst>
              </a:tr>
              <a:tr h="1308381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0" action="ppaction://hlinksldjump"/>
                        </a:rPr>
                        <a:t>Хищное млекопитающее рода лисиц, обитает в полупустынях.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1" action="ppaction://hlinksldjump"/>
                        </a:rPr>
                        <a:t>Группа растений, которая после отмирания тонких стеблей принимает шарообразную форму и передвигается от дуновения ветра…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2" action="ppaction://hlinksldjump"/>
                        </a:rPr>
                        <a:t>Безлесные участки суши. Растительность там представлена травянистыми однолетними и многолетними растениями</a:t>
                      </a:r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 action="ppaction://hlinksldjump"/>
                        </a:rPr>
                        <a:t>Волки обитают только в тайге.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3" action="ppaction://hlinksldjump"/>
                        </a:rPr>
                        <a:t>Численность этого вида аистов во всем мире – около 11000. Предпочитают болотистую местность, древесную растительность. 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6023409"/>
                  </a:ext>
                </a:extLst>
              </a:tr>
            </a:tbl>
          </a:graphicData>
        </a:graphic>
      </p:graphicFrame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DA5ABDC-071F-4CCF-86BB-5E01342A8A77}"/>
              </a:ext>
            </a:extLst>
          </p:cNvPr>
          <p:cNvSpPr/>
          <p:nvPr/>
        </p:nvSpPr>
        <p:spPr>
          <a:xfrm>
            <a:off x="65314" y="2018523"/>
            <a:ext cx="1548882" cy="976604"/>
          </a:xfrm>
          <a:prstGeom prst="roundRect">
            <a:avLst/>
          </a:prstGeom>
          <a:solidFill>
            <a:srgbClr val="00206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E218020-3171-4CD1-B3D4-F795605794DB}"/>
              </a:ext>
            </a:extLst>
          </p:cNvPr>
          <p:cNvSpPr/>
          <p:nvPr/>
        </p:nvSpPr>
        <p:spPr>
          <a:xfrm>
            <a:off x="65314" y="3055777"/>
            <a:ext cx="1548882" cy="1161660"/>
          </a:xfrm>
          <a:prstGeom prst="roundRect">
            <a:avLst/>
          </a:prstGeom>
          <a:solidFill>
            <a:srgbClr val="00206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B0EB273-E595-4664-BAF8-49212670E8E0}"/>
              </a:ext>
            </a:extLst>
          </p:cNvPr>
          <p:cNvSpPr/>
          <p:nvPr/>
        </p:nvSpPr>
        <p:spPr>
          <a:xfrm>
            <a:off x="65314" y="4334071"/>
            <a:ext cx="1548882" cy="1161660"/>
          </a:xfrm>
          <a:prstGeom prst="roundRect">
            <a:avLst/>
          </a:prstGeom>
          <a:solidFill>
            <a:srgbClr val="00206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65ADD581-A05F-495A-8FFD-A2134D1970E0}"/>
              </a:ext>
            </a:extLst>
          </p:cNvPr>
          <p:cNvSpPr/>
          <p:nvPr/>
        </p:nvSpPr>
        <p:spPr>
          <a:xfrm>
            <a:off x="65314" y="5598368"/>
            <a:ext cx="1548882" cy="1161660"/>
          </a:xfrm>
          <a:prstGeom prst="roundRect">
            <a:avLst/>
          </a:prstGeom>
          <a:solidFill>
            <a:srgbClr val="00206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36EA50A-3B9E-47FF-80CC-D17B6086F999}"/>
              </a:ext>
            </a:extLst>
          </p:cNvPr>
          <p:cNvSpPr/>
          <p:nvPr/>
        </p:nvSpPr>
        <p:spPr>
          <a:xfrm>
            <a:off x="1797698" y="601825"/>
            <a:ext cx="3113314" cy="1259632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044055EC-3F19-467E-8772-3EFAF558668F}"/>
              </a:ext>
            </a:extLst>
          </p:cNvPr>
          <p:cNvSpPr/>
          <p:nvPr/>
        </p:nvSpPr>
        <p:spPr>
          <a:xfrm>
            <a:off x="1779036" y="1985865"/>
            <a:ext cx="3125755" cy="976604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E48AC9C4-1746-43A0-9B99-71336C4C977D}"/>
              </a:ext>
            </a:extLst>
          </p:cNvPr>
          <p:cNvSpPr/>
          <p:nvPr/>
        </p:nvSpPr>
        <p:spPr>
          <a:xfrm>
            <a:off x="1785257" y="3055194"/>
            <a:ext cx="3113314" cy="114299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E89D0554-785B-4EE8-A48D-5309E6164013}"/>
              </a:ext>
            </a:extLst>
          </p:cNvPr>
          <p:cNvSpPr/>
          <p:nvPr/>
        </p:nvSpPr>
        <p:spPr>
          <a:xfrm>
            <a:off x="1797698" y="5600312"/>
            <a:ext cx="3113314" cy="114299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84C07A29-84F1-44B6-8BE0-493316625124}"/>
              </a:ext>
            </a:extLst>
          </p:cNvPr>
          <p:cNvSpPr/>
          <p:nvPr/>
        </p:nvSpPr>
        <p:spPr>
          <a:xfrm>
            <a:off x="1797698" y="4310744"/>
            <a:ext cx="3113314" cy="114299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CF60AEA6-FEC1-4C9A-A1BE-674D27559466}"/>
              </a:ext>
            </a:extLst>
          </p:cNvPr>
          <p:cNvSpPr/>
          <p:nvPr/>
        </p:nvSpPr>
        <p:spPr>
          <a:xfrm>
            <a:off x="5054081" y="600662"/>
            <a:ext cx="2721429" cy="1259632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0AF177DB-6618-4D4A-ADF3-544A14A23462}"/>
              </a:ext>
            </a:extLst>
          </p:cNvPr>
          <p:cNvSpPr/>
          <p:nvPr/>
        </p:nvSpPr>
        <p:spPr>
          <a:xfrm>
            <a:off x="5054081" y="1997143"/>
            <a:ext cx="2721429" cy="976604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59C34458-555F-45D4-A306-7C9E1A17DA97}"/>
              </a:ext>
            </a:extLst>
          </p:cNvPr>
          <p:cNvSpPr/>
          <p:nvPr/>
        </p:nvSpPr>
        <p:spPr>
          <a:xfrm>
            <a:off x="5069632" y="3032450"/>
            <a:ext cx="2721429" cy="1259632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8DA6B487-0FBE-4F6C-A489-826BF1AEF582}"/>
              </a:ext>
            </a:extLst>
          </p:cNvPr>
          <p:cNvSpPr/>
          <p:nvPr/>
        </p:nvSpPr>
        <p:spPr>
          <a:xfrm>
            <a:off x="5069632" y="4350785"/>
            <a:ext cx="2721429" cy="1161659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9B7EBBED-1D83-4285-9795-664A0768AB59}"/>
              </a:ext>
            </a:extLst>
          </p:cNvPr>
          <p:cNvSpPr/>
          <p:nvPr/>
        </p:nvSpPr>
        <p:spPr>
          <a:xfrm>
            <a:off x="5032306" y="5570377"/>
            <a:ext cx="2721429" cy="1189651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CB61A9DD-42D4-434A-B706-89650B8FFFA2}"/>
              </a:ext>
            </a:extLst>
          </p:cNvPr>
          <p:cNvSpPr/>
          <p:nvPr/>
        </p:nvSpPr>
        <p:spPr>
          <a:xfrm>
            <a:off x="7867651" y="618153"/>
            <a:ext cx="1499109" cy="1259632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E3335A04-3981-4931-8345-C1E9D0B03E07}"/>
              </a:ext>
            </a:extLst>
          </p:cNvPr>
          <p:cNvSpPr/>
          <p:nvPr/>
        </p:nvSpPr>
        <p:spPr>
          <a:xfrm>
            <a:off x="7847040" y="2007636"/>
            <a:ext cx="1519720" cy="900796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9BCFFBEA-30E3-482A-A1CE-A09F288A1732}"/>
              </a:ext>
            </a:extLst>
          </p:cNvPr>
          <p:cNvSpPr/>
          <p:nvPr/>
        </p:nvSpPr>
        <p:spPr>
          <a:xfrm>
            <a:off x="7886700" y="3055777"/>
            <a:ext cx="1481231" cy="1154273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489DA1DF-8B68-4ED9-8C2D-345BE2CA0D6E}"/>
              </a:ext>
            </a:extLst>
          </p:cNvPr>
          <p:cNvSpPr/>
          <p:nvPr/>
        </p:nvSpPr>
        <p:spPr>
          <a:xfrm>
            <a:off x="7886699" y="4338345"/>
            <a:ext cx="1481231" cy="1154273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DBE0D861-3610-4783-A36B-1E675693EC05}"/>
              </a:ext>
            </a:extLst>
          </p:cNvPr>
          <p:cNvSpPr/>
          <p:nvPr/>
        </p:nvSpPr>
        <p:spPr>
          <a:xfrm>
            <a:off x="7867651" y="5591175"/>
            <a:ext cx="1499110" cy="1162244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A1E9530D-1BF2-4A7F-AEFA-3AC5A698A6F5}"/>
              </a:ext>
            </a:extLst>
          </p:cNvPr>
          <p:cNvSpPr/>
          <p:nvPr/>
        </p:nvSpPr>
        <p:spPr>
          <a:xfrm>
            <a:off x="9548324" y="585497"/>
            <a:ext cx="2603242" cy="1292288"/>
          </a:xfrm>
          <a:prstGeom prst="roundRect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4B7F1615-8094-47C3-8A3B-8F42BDCFAA22}"/>
              </a:ext>
            </a:extLst>
          </p:cNvPr>
          <p:cNvSpPr/>
          <p:nvPr/>
        </p:nvSpPr>
        <p:spPr>
          <a:xfrm>
            <a:off x="9548324" y="1997143"/>
            <a:ext cx="2603242" cy="911289"/>
          </a:xfrm>
          <a:prstGeom prst="roundRect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A8DADF4A-2F5D-42B3-8554-F85F15359B3E}"/>
              </a:ext>
            </a:extLst>
          </p:cNvPr>
          <p:cNvSpPr/>
          <p:nvPr/>
        </p:nvSpPr>
        <p:spPr>
          <a:xfrm>
            <a:off x="9523444" y="3009900"/>
            <a:ext cx="2611406" cy="1277523"/>
          </a:xfrm>
          <a:prstGeom prst="roundRect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6F125B9D-42FB-42EC-8481-DA495D20AC02}"/>
              </a:ext>
            </a:extLst>
          </p:cNvPr>
          <p:cNvSpPr/>
          <p:nvPr/>
        </p:nvSpPr>
        <p:spPr>
          <a:xfrm>
            <a:off x="9548324" y="4340289"/>
            <a:ext cx="2603242" cy="1161659"/>
          </a:xfrm>
          <a:prstGeom prst="roundRect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880C12EA-B378-4D8A-963C-051C439A617E}"/>
              </a:ext>
            </a:extLst>
          </p:cNvPr>
          <p:cNvSpPr/>
          <p:nvPr/>
        </p:nvSpPr>
        <p:spPr>
          <a:xfrm>
            <a:off x="9548324" y="5582332"/>
            <a:ext cx="2603242" cy="1217062"/>
          </a:xfrm>
          <a:prstGeom prst="roundRect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C557E51-624F-4DDA-B629-3F3ADB4EC19E}"/>
              </a:ext>
            </a:extLst>
          </p:cNvPr>
          <p:cNvSpPr/>
          <p:nvPr/>
        </p:nvSpPr>
        <p:spPr>
          <a:xfrm>
            <a:off x="90197" y="600662"/>
            <a:ext cx="1548882" cy="1259632"/>
          </a:xfrm>
          <a:prstGeom prst="roundRect">
            <a:avLst/>
          </a:prstGeom>
          <a:solidFill>
            <a:srgbClr val="00206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03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1FB56C5-4207-4231-81C8-94EE13A84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6" y="0"/>
            <a:ext cx="12169883" cy="6845559"/>
          </a:xfrm>
          <a:prstGeom prst="rect">
            <a:avLst/>
          </a:prstGeom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E076F981-76E7-4C69-AF5F-72E7C4E57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616130" cy="203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9589E52E-A5CF-4630-8BE5-91F06A5A7982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DA4BCE7-D6CC-4ABC-852A-B28B8C5FA586}"/>
              </a:ext>
            </a:extLst>
          </p:cNvPr>
          <p:cNvSpPr/>
          <p:nvPr/>
        </p:nvSpPr>
        <p:spPr>
          <a:xfrm>
            <a:off x="7717278" y="112168"/>
            <a:ext cx="32088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Магнолия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734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>
            <a:extLst>
              <a:ext uri="{FF2B5EF4-FFF2-40B4-BE49-F238E27FC236}">
                <a16:creationId xmlns:a16="http://schemas.microsoft.com/office/drawing/2014/main" id="{8E8F810E-2CE7-47A9-81E4-39A7C2D6F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7B8D85F7-D3D7-4CAE-B0E2-5F380C657ED6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8E79E8D-0CB9-46C4-BE1A-66DAF7E5EA5F}"/>
              </a:ext>
            </a:extLst>
          </p:cNvPr>
          <p:cNvSpPr/>
          <p:nvPr/>
        </p:nvSpPr>
        <p:spPr>
          <a:xfrm>
            <a:off x="9668031" y="560037"/>
            <a:ext cx="1863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Ягель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61999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>
            <a:extLst>
              <a:ext uri="{FF2B5EF4-FFF2-40B4-BE49-F238E27FC236}">
                <a16:creationId xmlns:a16="http://schemas.microsoft.com/office/drawing/2014/main" id="{8B0B643C-6B9D-4E7C-A44C-1DF8FECD3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0"/>
            <a:ext cx="9131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6FD19D43-1864-4069-9FF4-A3FB2E5605ED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C7DD6E-436E-4E80-921D-DE20BCBB18A6}"/>
              </a:ext>
            </a:extLst>
          </p:cNvPr>
          <p:cNvSpPr/>
          <p:nvPr/>
        </p:nvSpPr>
        <p:spPr>
          <a:xfrm>
            <a:off x="8192861" y="112168"/>
            <a:ext cx="2257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Суслик</a:t>
            </a:r>
          </a:p>
        </p:txBody>
      </p:sp>
    </p:spTree>
    <p:extLst>
      <p:ext uri="{BB962C8B-B14F-4D97-AF65-F5344CB8AC3E}">
        <p14:creationId xmlns:p14="http://schemas.microsoft.com/office/powerpoint/2010/main" val="2876784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30474460-57CC-4521-ADD3-CB0DA1A18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На главную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BB298835-0560-4B31-A9E8-2BFD2E8B9F3D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CE5DD39-7855-47D4-8986-1E7119C5303F}"/>
              </a:ext>
            </a:extLst>
          </p:cNvPr>
          <p:cNvSpPr/>
          <p:nvPr/>
        </p:nvSpPr>
        <p:spPr>
          <a:xfrm>
            <a:off x="8161119" y="112168"/>
            <a:ext cx="23212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Тундра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57482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DCC9A885-1416-4D0F-8C7E-0846724C7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На главную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0CFAB98-8C5D-4AF6-802C-5EAA78AF7B0A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DE56E5-1F33-46D9-B13A-F6A6309EC439}"/>
              </a:ext>
            </a:extLst>
          </p:cNvPr>
          <p:cNvSpPr/>
          <p:nvPr/>
        </p:nvSpPr>
        <p:spPr>
          <a:xfrm>
            <a:off x="5305634" y="0"/>
            <a:ext cx="5362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Смешанные леса</a:t>
            </a:r>
          </a:p>
        </p:txBody>
      </p:sp>
    </p:spTree>
    <p:extLst>
      <p:ext uri="{BB962C8B-B14F-4D97-AF65-F5344CB8AC3E}">
        <p14:creationId xmlns:p14="http://schemas.microsoft.com/office/powerpoint/2010/main" val="63335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722DEE46-6CB4-422E-A923-D173E0995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975" y="0"/>
            <a:ext cx="97964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На главную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8491906D-C51D-4D9A-80D1-8EB0A3D497A9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B8BFEBF-7C9C-4407-90F3-FDFD81791908}"/>
              </a:ext>
            </a:extLst>
          </p:cNvPr>
          <p:cNvSpPr/>
          <p:nvPr/>
        </p:nvSpPr>
        <p:spPr>
          <a:xfrm>
            <a:off x="4771798" y="130629"/>
            <a:ext cx="6221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Благородный олень</a:t>
            </a:r>
          </a:p>
        </p:txBody>
      </p:sp>
    </p:spTree>
    <p:extLst>
      <p:ext uri="{BB962C8B-B14F-4D97-AF65-F5344CB8AC3E}">
        <p14:creationId xmlns:p14="http://schemas.microsoft.com/office/powerpoint/2010/main" val="4087915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038B64B6-B442-43BE-9332-5D7DF3B2C0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" t="1572" r="1164" b="3796"/>
          <a:stretch/>
        </p:blipFill>
        <p:spPr bwMode="auto">
          <a:xfrm>
            <a:off x="704849" y="31860"/>
            <a:ext cx="10525126" cy="682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На главную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3E22FD00-C948-4F53-9DD2-16D05C86F46E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0E0A-8CFE-4885-A348-E8347CDBE456}"/>
              </a:ext>
            </a:extLst>
          </p:cNvPr>
          <p:cNvSpPr/>
          <p:nvPr/>
        </p:nvSpPr>
        <p:spPr>
          <a:xfrm>
            <a:off x="8382817" y="112168"/>
            <a:ext cx="1877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Степь</a:t>
            </a:r>
          </a:p>
        </p:txBody>
      </p:sp>
    </p:spTree>
    <p:extLst>
      <p:ext uri="{BB962C8B-B14F-4D97-AF65-F5344CB8AC3E}">
        <p14:creationId xmlns:p14="http://schemas.microsoft.com/office/powerpoint/2010/main" val="1478427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975D11-33CE-411D-8A68-1B27CCF9D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/>
              <a:t>ДА</a:t>
            </a:r>
          </a:p>
        </p:txBody>
      </p:sp>
      <p:sp>
        <p:nvSpPr>
          <p:cNvPr id="3" name="Управляющая кнопка: &quot;На главную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823B5558-873A-4F85-9ACA-0E183FB610EF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051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0B5A99-C36C-48C8-AAA8-6C378F396857}"/>
              </a:ext>
            </a:extLst>
          </p:cNvPr>
          <p:cNvSpPr txBox="1"/>
          <p:nvPr/>
        </p:nvSpPr>
        <p:spPr>
          <a:xfrm>
            <a:off x="3047223" y="3013501"/>
            <a:ext cx="60975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b="1" dirty="0"/>
              <a:t>НЕТ</a:t>
            </a:r>
            <a:endParaRPr lang="ru-RU" sz="6000" dirty="0"/>
          </a:p>
        </p:txBody>
      </p:sp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B2681247-2116-4F92-9BC2-023FF0E7A466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484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5ADB930E-9D90-4809-9D9E-2A8FE04DE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768" y="0"/>
            <a:ext cx="103044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На главную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54FEB428-B1C9-4A4A-82F3-E5BC9A9F7E21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1171CE-B9EC-47F5-BB39-75D55E6D29A9}"/>
              </a:ext>
            </a:extLst>
          </p:cNvPr>
          <p:cNvSpPr/>
          <p:nvPr/>
        </p:nvSpPr>
        <p:spPr>
          <a:xfrm>
            <a:off x="1131079" y="233466"/>
            <a:ext cx="4624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Амурский тигр</a:t>
            </a:r>
          </a:p>
        </p:txBody>
      </p:sp>
    </p:spTree>
    <p:extLst>
      <p:ext uri="{BB962C8B-B14F-4D97-AF65-F5344CB8AC3E}">
        <p14:creationId xmlns:p14="http://schemas.microsoft.com/office/powerpoint/2010/main" val="1213685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5F071FF-52B2-4E5A-950E-67913A64D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&quot;На главную&quot; 1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9D20E6D-D2D8-4370-BC33-59E468CCA130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BAB024-7875-4DA5-948E-B58B3486F133}"/>
              </a:ext>
            </a:extLst>
          </p:cNvPr>
          <p:cNvSpPr/>
          <p:nvPr/>
        </p:nvSpPr>
        <p:spPr>
          <a:xfrm>
            <a:off x="6838675" y="112168"/>
            <a:ext cx="49661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Белый медведь</a:t>
            </a:r>
          </a:p>
        </p:txBody>
      </p:sp>
    </p:spTree>
    <p:extLst>
      <p:ext uri="{BB962C8B-B14F-4D97-AF65-F5344CB8AC3E}">
        <p14:creationId xmlns:p14="http://schemas.microsoft.com/office/powerpoint/2010/main" val="77299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897ABD95-8864-489D-AB82-C9684A594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63" y="0"/>
            <a:ext cx="99964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На главную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C492046-C460-468E-B7A6-D1CA8D4B085E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F35F2A5-2688-4E11-BBD4-C3D3D15023A6}"/>
              </a:ext>
            </a:extLst>
          </p:cNvPr>
          <p:cNvSpPr/>
          <p:nvPr/>
        </p:nvSpPr>
        <p:spPr>
          <a:xfrm>
            <a:off x="7885883" y="112168"/>
            <a:ext cx="2871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Афалина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17522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>
            <a:extLst>
              <a:ext uri="{FF2B5EF4-FFF2-40B4-BE49-F238E27FC236}">
                <a16:creationId xmlns:a16="http://schemas.microsoft.com/office/drawing/2014/main" id="{C7852FA9-52D1-4D2B-97AE-1E8E35E13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404" y="1586204"/>
            <a:ext cx="5427717" cy="368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>
            <a:extLst>
              <a:ext uri="{FF2B5EF4-FFF2-40B4-BE49-F238E27FC236}">
                <a16:creationId xmlns:a16="http://schemas.microsoft.com/office/drawing/2014/main" id="{AED2AD0F-98EE-4333-837A-FF4810B5D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757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&quot;На главную&quot;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E2E1D75-6056-49B5-B2D4-502753DC7B5C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BAC6AF3-6569-48F4-B7FA-1A6DA279B7CD}"/>
              </a:ext>
            </a:extLst>
          </p:cNvPr>
          <p:cNvSpPr/>
          <p:nvPr/>
        </p:nvSpPr>
        <p:spPr>
          <a:xfrm>
            <a:off x="5956120" y="93507"/>
            <a:ext cx="3419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Женьшень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00000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7CBCD86F-E694-4882-BB5D-56A9C5081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237" y="-2527"/>
            <a:ext cx="8913677" cy="686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На главную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E9D26D10-E2BB-49FC-A4E4-BA1A9930122F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BE4E48C-8EF1-49AA-B80C-EFA68C654EEB}"/>
              </a:ext>
            </a:extLst>
          </p:cNvPr>
          <p:cNvSpPr/>
          <p:nvPr/>
        </p:nvSpPr>
        <p:spPr>
          <a:xfrm>
            <a:off x="6212278" y="166687"/>
            <a:ext cx="3998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Черный аист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39354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id="{4221CD5A-875E-4E17-9120-F0D3709AF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945" y="-102637"/>
            <a:ext cx="12376700" cy="735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&quot;На главную&quot;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C3762F18-DAFC-4107-8E75-CF60F23F3ADC}"/>
              </a:ext>
            </a:extLst>
          </p:cNvPr>
          <p:cNvSpPr/>
          <p:nvPr/>
        </p:nvSpPr>
        <p:spPr>
          <a:xfrm>
            <a:off x="11495314" y="632615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2B02F3E-2BEE-4792-B2E5-234D4A18359A}"/>
              </a:ext>
            </a:extLst>
          </p:cNvPr>
          <p:cNvSpPr/>
          <p:nvPr/>
        </p:nvSpPr>
        <p:spPr>
          <a:xfrm>
            <a:off x="8323694" y="112168"/>
            <a:ext cx="1996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Песец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9622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ADEF61D-D9D3-426F-A4A8-8AA4B54F7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629" y="-401216"/>
            <a:ext cx="12322629" cy="90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На главную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E41AE50-FC96-4734-BEB2-18196A1A993A}"/>
              </a:ext>
            </a:extLst>
          </p:cNvPr>
          <p:cNvSpPr/>
          <p:nvPr/>
        </p:nvSpPr>
        <p:spPr>
          <a:xfrm>
            <a:off x="11482873" y="6326155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981D3F-E1A8-48EA-BCB0-2A7A324F3A00}"/>
              </a:ext>
            </a:extLst>
          </p:cNvPr>
          <p:cNvSpPr/>
          <p:nvPr/>
        </p:nvSpPr>
        <p:spPr>
          <a:xfrm>
            <a:off x="8807335" y="139959"/>
            <a:ext cx="27004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Х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востом</a:t>
            </a:r>
          </a:p>
        </p:txBody>
      </p:sp>
    </p:spTree>
    <p:extLst>
      <p:ext uri="{BB962C8B-B14F-4D97-AF65-F5344CB8AC3E}">
        <p14:creationId xmlns:p14="http://schemas.microsoft.com/office/powerpoint/2010/main" val="2813908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C92B03E-511A-4D9D-B49E-06C560D48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43" y="-1"/>
            <a:ext cx="49006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8F00EA2D-556A-48AD-B10B-A72921C55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601" y="1191791"/>
            <a:ext cx="6274564" cy="468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&quot;На главную&quot; 7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4EEC9F7-9EA6-4C2E-B0D6-0A9C07F0FB0D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25F792A-F2E9-40E0-BA0B-28F5552519DA}"/>
              </a:ext>
            </a:extLst>
          </p:cNvPr>
          <p:cNvSpPr/>
          <p:nvPr/>
        </p:nvSpPr>
        <p:spPr>
          <a:xfrm>
            <a:off x="8285899" y="112168"/>
            <a:ext cx="20716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Олень</a:t>
            </a:r>
          </a:p>
        </p:txBody>
      </p:sp>
    </p:spTree>
    <p:extLst>
      <p:ext uri="{BB962C8B-B14F-4D97-AF65-F5344CB8AC3E}">
        <p14:creationId xmlns:p14="http://schemas.microsoft.com/office/powerpoint/2010/main" val="12470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32F65719-C952-4440-AD17-129D3A991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38" y="0"/>
            <a:ext cx="95583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79B94823-AA70-4275-B6A3-8A27992A639E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7F6A1EC-F9E2-4269-B619-704355D90C55}"/>
              </a:ext>
            </a:extLst>
          </p:cNvPr>
          <p:cNvSpPr/>
          <p:nvPr/>
        </p:nvSpPr>
        <p:spPr>
          <a:xfrm>
            <a:off x="2657685" y="121498"/>
            <a:ext cx="2282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Корсак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42880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883BDDC5-0846-462D-B01C-FB18F35E3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763503" cy="384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3F4E2187-2172-4B19-BBFF-831848727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-1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1B9403B-FC52-47BD-B3C0-B8ED92166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30725"/>
            <a:ext cx="5334000" cy="4000500"/>
          </a:xfrm>
          <a:prstGeom prst="rect">
            <a:avLst/>
          </a:prstGeom>
        </p:spPr>
      </p:pic>
      <p:sp>
        <p:nvSpPr>
          <p:cNvPr id="5" name="Управляющая кнопка: &quot;На главную&quot;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4A7A50E-441F-4403-94B2-7A0F88E6A300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40967BB-D402-4715-89A3-72AC4C2E3BBA}"/>
              </a:ext>
            </a:extLst>
          </p:cNvPr>
          <p:cNvSpPr/>
          <p:nvPr/>
        </p:nvSpPr>
        <p:spPr>
          <a:xfrm>
            <a:off x="332354" y="93506"/>
            <a:ext cx="4669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Перекати-поле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22102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BAD5656C-4659-4446-9497-DAA3827E0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&quot;На главную&quot; 6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F734486C-C8D8-4AF9-BFC3-4ADDC969C3F7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B342032-CB08-4E48-98D9-DC1F0B12B86A}"/>
              </a:ext>
            </a:extLst>
          </p:cNvPr>
          <p:cNvSpPr/>
          <p:nvPr/>
        </p:nvSpPr>
        <p:spPr>
          <a:xfrm>
            <a:off x="2076747" y="152400"/>
            <a:ext cx="1224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Ель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85207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F17BECAC-3362-4924-ABEF-25CD2BC91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533525"/>
            <a:ext cx="575310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DF1028A4-F4C4-4A2D-BB58-AF098BB8B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032" y="1533525"/>
            <a:ext cx="568467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C7FB49A-685D-4B52-A464-BDB15A4B9491}"/>
              </a:ext>
            </a:extLst>
          </p:cNvPr>
          <p:cNvSpPr/>
          <p:nvPr/>
        </p:nvSpPr>
        <p:spPr>
          <a:xfrm>
            <a:off x="11417559" y="6186196"/>
            <a:ext cx="774441" cy="671804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BF4E72B-B6A1-4ADD-954E-267C67357F63}"/>
              </a:ext>
            </a:extLst>
          </p:cNvPr>
          <p:cNvSpPr/>
          <p:nvPr/>
        </p:nvSpPr>
        <p:spPr>
          <a:xfrm>
            <a:off x="5568080" y="466731"/>
            <a:ext cx="1331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Дуб</a:t>
            </a:r>
          </a:p>
        </p:txBody>
      </p:sp>
    </p:spTree>
    <p:extLst>
      <p:ext uri="{BB962C8B-B14F-4D97-AF65-F5344CB8AC3E}">
        <p14:creationId xmlns:p14="http://schemas.microsoft.com/office/powerpoint/2010/main" val="40655069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425</Words>
  <Application>Microsoft Office PowerPoint</Application>
  <PresentationFormat>Широкоэкранный</PresentationFormat>
  <Paragraphs>52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 Примеров</dc:creator>
  <cp:lastModifiedBy>Иван Примеров</cp:lastModifiedBy>
  <cp:revision>15</cp:revision>
  <dcterms:created xsi:type="dcterms:W3CDTF">2021-12-19T06:08:05Z</dcterms:created>
  <dcterms:modified xsi:type="dcterms:W3CDTF">2022-04-05T14:16:03Z</dcterms:modified>
</cp:coreProperties>
</file>