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  <p:sldId id="266" r:id="rId9"/>
    <p:sldId id="267" r:id="rId10"/>
    <p:sldId id="263" r:id="rId11"/>
    <p:sldId id="264" r:id="rId12"/>
    <p:sldId id="265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364" autoAdjust="0"/>
  </p:normalViewPr>
  <p:slideViewPr>
    <p:cSldViewPr snapToGrid="0">
      <p:cViewPr varScale="1">
        <p:scale>
          <a:sx n="91" d="100"/>
          <a:sy n="91" d="100"/>
        </p:scale>
        <p:origin x="-102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B5D8A-0D6D-4EB3-A3D7-7FD9DAB026C1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E596E2-7321-4B4C-AF7C-F412E67F97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556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E596E2-7321-4B4C-AF7C-F412E67F974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9596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F0EA-D761-4CBB-964E-81A2DD41A2ED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C7C1A-F620-425D-9E06-CB36AA1E8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018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F0EA-D761-4CBB-964E-81A2DD41A2ED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C7C1A-F620-425D-9E06-CB36AA1E8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485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F0EA-D761-4CBB-964E-81A2DD41A2ED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C7C1A-F620-425D-9E06-CB36AA1E8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51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F0EA-D761-4CBB-964E-81A2DD41A2ED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C7C1A-F620-425D-9E06-CB36AA1E8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5779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F0EA-D761-4CBB-964E-81A2DD41A2ED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C7C1A-F620-425D-9E06-CB36AA1E8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9294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F0EA-D761-4CBB-964E-81A2DD41A2ED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C7C1A-F620-425D-9E06-CB36AA1E8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929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F0EA-D761-4CBB-964E-81A2DD41A2ED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C7C1A-F620-425D-9E06-CB36AA1E8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381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F0EA-D761-4CBB-964E-81A2DD41A2ED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C7C1A-F620-425D-9E06-CB36AA1E8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143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F0EA-D761-4CBB-964E-81A2DD41A2ED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C7C1A-F620-425D-9E06-CB36AA1E8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4547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F0EA-D761-4CBB-964E-81A2DD41A2ED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C7C1A-F620-425D-9E06-CB36AA1E8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669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3F0EA-D761-4CBB-964E-81A2DD41A2ED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C7C1A-F620-425D-9E06-CB36AA1E8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321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53F0EA-D761-4CBB-964E-81A2DD41A2ED}" type="datetimeFigureOut">
              <a:rPr lang="ru-RU" smtClean="0"/>
              <a:t>12.11.2025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EC7C1A-F620-425D-9E06-CB36AA1E85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26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249715" y="391885"/>
            <a:ext cx="9144000" cy="1843315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6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«Воспитание трудолюбия у дошкольников через организацию хозяйственно – бытового труда» </a:t>
            </a:r>
          </a:p>
        </p:txBody>
      </p:sp>
    </p:spTree>
    <p:extLst>
      <p:ext uri="{BB962C8B-B14F-4D97-AF65-F5344CB8AC3E}">
        <p14:creationId xmlns:p14="http://schemas.microsoft.com/office/powerpoint/2010/main" val="13228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63190" y="1859340"/>
            <a:ext cx="7315200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Труд в природе </a:t>
            </a:r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предусматривает участие детей в </a:t>
            </a:r>
            <a:r>
              <a:rPr lang="ru-RU" sz="2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уходе </a:t>
            </a:r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растениями и животными, выращивание </a:t>
            </a:r>
            <a:r>
              <a:rPr lang="ru-RU" sz="2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растений </a:t>
            </a:r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уголке природы, на огороде, в цветнике. </a:t>
            </a:r>
          </a:p>
          <a:p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Особое значение этот вид труда имеет для развития </a:t>
            </a:r>
          </a:p>
          <a:p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наблюдательности, воспитания бережного </a:t>
            </a:r>
            <a:r>
              <a:rPr lang="ru-RU" sz="2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 </a:t>
            </a:r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живому, любви к природе. Он </a:t>
            </a:r>
            <a:r>
              <a:rPr lang="ru-RU" sz="2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</a:t>
            </a:r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педагогу решать </a:t>
            </a:r>
            <a:r>
              <a:rPr lang="ru-RU" sz="2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физического развития </a:t>
            </a:r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детей, совершенствования движений, </a:t>
            </a:r>
          </a:p>
          <a:p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повышения выносливости, развития способности к </a:t>
            </a:r>
            <a:r>
              <a:rPr lang="ru-RU" sz="2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физическому </a:t>
            </a:r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усилию.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684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4425" y="1237340"/>
            <a:ext cx="2198174" cy="2930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123" b="-47523"/>
          <a:stretch/>
        </p:blipFill>
        <p:spPr>
          <a:xfrm>
            <a:off x="3912957" y="1237340"/>
            <a:ext cx="2857075" cy="61931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0832" y="1356648"/>
            <a:ext cx="4608833" cy="2920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7297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152633" y="1337481"/>
            <a:ext cx="9321421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Воспитание ребенка в семье:</a:t>
            </a:r>
          </a:p>
          <a:p>
            <a:r>
              <a:rPr lang="ru-RU" dirty="0" smtClean="0"/>
              <a:t> </a:t>
            </a:r>
            <a:r>
              <a:rPr lang="ru-RU" sz="20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Трудовое воспитание </a:t>
            </a:r>
            <a:r>
              <a:rPr lang="ru-RU" sz="2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процесс многосторонний. На воспитание </a:t>
            </a:r>
          </a:p>
          <a:p>
            <a:r>
              <a:rPr lang="ru-RU" sz="2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трудолюбия у детей действуют многие факторы: пример взрослых, </a:t>
            </a:r>
          </a:p>
          <a:p>
            <a:r>
              <a:rPr lang="ru-RU" sz="2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учебная деятельность, занятия в кружках, беседы, чтение книг, </a:t>
            </a:r>
          </a:p>
          <a:p>
            <a:r>
              <a:rPr lang="ru-RU" sz="2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газет, просмотр кинофильмов, экскурсии, встречи с интересными </a:t>
            </a:r>
          </a:p>
          <a:p>
            <a:r>
              <a:rPr lang="ru-RU" sz="2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людьми, утренники, игры.</a:t>
            </a:r>
          </a:p>
          <a:p>
            <a:r>
              <a:rPr lang="ru-RU" sz="20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Но главное – это сам труд</a:t>
            </a:r>
            <a:r>
              <a:rPr lang="ru-RU" sz="2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непосредственное участие в нем детей. Без </a:t>
            </a:r>
          </a:p>
          <a:p>
            <a:r>
              <a:rPr lang="ru-RU" sz="2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собственного практического опыта, личных физических усилий </a:t>
            </a:r>
          </a:p>
          <a:p>
            <a:r>
              <a:rPr lang="ru-RU" sz="2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трудовое воспитание немыслимо и неосуществимо. Только </a:t>
            </a:r>
          </a:p>
          <a:p>
            <a:r>
              <a:rPr lang="ru-RU" sz="2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труда, при активном участии ребенка в практических </a:t>
            </a:r>
          </a:p>
          <a:p>
            <a:r>
              <a:rPr lang="ru-RU" sz="2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делах воспитывается трудолюбие, чувство долга, </a:t>
            </a:r>
          </a:p>
          <a:p>
            <a:r>
              <a:rPr lang="ru-RU" sz="2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дисциплинированность, закаляется характер, формируются </a:t>
            </a:r>
          </a:p>
          <a:p>
            <a:r>
              <a:rPr lang="ru-RU" sz="2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трудовые умения и навыки.</a:t>
            </a:r>
          </a:p>
          <a:p>
            <a:r>
              <a:rPr lang="ru-RU" sz="2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Велика роль семьи в трудовом воспитании детей. </a:t>
            </a:r>
          </a:p>
          <a:p>
            <a:r>
              <a:rPr lang="ru-RU" sz="2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семье у детей закладываются основы трудолюбия, вырабатываются </a:t>
            </a:r>
          </a:p>
          <a:p>
            <a:r>
              <a:rPr lang="ru-RU" sz="2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трудовые умения и навыки.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808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2161" y="1310186"/>
            <a:ext cx="3040472" cy="37667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6878" y="2033516"/>
            <a:ext cx="3292089" cy="3903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6993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9404" y="1203781"/>
            <a:ext cx="4186166" cy="3951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0591" y="1026361"/>
            <a:ext cx="3240449" cy="3429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928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9301" y="-79653"/>
            <a:ext cx="790205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sz="2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Разнообразие 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видов детского труда в ДОУ: </a:t>
            </a:r>
            <a:r>
              <a:rPr lang="ru-RU" sz="2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самообслуживание, </a:t>
            </a:r>
            <a:r>
              <a:rPr lang="ru-RU" sz="2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хозяйственно-бытовой </a:t>
            </a:r>
            <a:r>
              <a:rPr lang="ru-RU" sz="2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труд, труд в природе и ручной труд. </a:t>
            </a:r>
          </a:p>
          <a:p>
            <a:r>
              <a:rPr lang="ru-RU" sz="2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отдельных видов труда на разных возрастных </a:t>
            </a:r>
            <a:r>
              <a:rPr lang="ru-RU" sz="2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этапах </a:t>
            </a:r>
            <a:r>
              <a:rPr lang="ru-RU" sz="2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одинаков. Каждый из них обладает определенными </a:t>
            </a:r>
            <a:r>
              <a:rPr lang="ru-RU" sz="2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возможностями </a:t>
            </a:r>
            <a:r>
              <a:rPr lang="ru-RU" sz="2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решения воспитательных задач, что </a:t>
            </a:r>
            <a:r>
              <a:rPr lang="ru-RU" sz="2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</a:t>
            </a:r>
            <a:r>
              <a:rPr lang="ru-RU" sz="2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поддерживать у детей интерес к трудовой </a:t>
            </a:r>
            <a:r>
              <a:rPr lang="ru-RU" sz="2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</a:t>
            </a:r>
            <a:r>
              <a:rPr lang="ru-RU" sz="2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осуществляет </a:t>
            </a:r>
            <a:r>
              <a:rPr lang="ru-RU" sz="2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их всестороннее </a:t>
            </a:r>
            <a:r>
              <a:rPr lang="ru-RU" sz="2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развитие. </a:t>
            </a:r>
          </a:p>
          <a:p>
            <a:r>
              <a:rPr lang="ru-RU" sz="2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того чтобы дети трудились с удовольствием, </a:t>
            </a:r>
            <a:r>
              <a:rPr lang="ru-RU" sz="20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 создавать </a:t>
            </a:r>
            <a:r>
              <a:rPr lang="ru-RU" sz="2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 – положительную атмосферу. Правильно </a:t>
            </a:r>
          </a:p>
          <a:p>
            <a:r>
              <a:rPr lang="ru-RU" sz="2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организовывать материальную среду и трудовое оборудование. </a:t>
            </a:r>
          </a:p>
          <a:p>
            <a:r>
              <a:rPr lang="ru-RU" sz="2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 детской трудовой деятельностью требует от педагога </a:t>
            </a:r>
          </a:p>
          <a:p>
            <a:r>
              <a:rPr lang="ru-RU" sz="2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специфики развития и воспитания ребёнка, а также </a:t>
            </a:r>
          </a:p>
          <a:p>
            <a:r>
              <a:rPr lang="ru-RU" sz="2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активно способствовать приобретению необходимых </a:t>
            </a:r>
          </a:p>
          <a:p>
            <a:r>
              <a:rPr lang="ru-RU" sz="2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навыков. Важно учитывать нагрузку, избегая перегрузки детей. </a:t>
            </a:r>
          </a:p>
          <a:p>
            <a:r>
              <a:rPr lang="ru-RU" sz="2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 учитывать индивидуальные интересы и склонности </a:t>
            </a:r>
          </a:p>
          <a:p>
            <a:r>
              <a:rPr lang="ru-RU" sz="20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детей к тому или иному виду труда</a:t>
            </a:r>
          </a:p>
        </p:txBody>
      </p:sp>
    </p:spTree>
    <p:extLst>
      <p:ext uri="{BB962C8B-B14F-4D97-AF65-F5344CB8AC3E}">
        <p14:creationId xmlns:p14="http://schemas.microsoft.com/office/powerpoint/2010/main" val="115723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97791" y="1247247"/>
            <a:ext cx="777922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Дайте детям радость </a:t>
            </a:r>
            <a:r>
              <a:rPr lang="ru-RU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труда. Эту </a:t>
            </a:r>
            <a:r>
              <a:rPr lang="ru-RU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радость ему несут успех</a:t>
            </a:r>
            <a:r>
              <a:rPr lang="ru-RU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осознание </a:t>
            </a:r>
            <a:r>
              <a:rPr lang="ru-RU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своей умелости </a:t>
            </a:r>
            <a:r>
              <a:rPr lang="ru-RU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значимости </a:t>
            </a:r>
            <a:r>
              <a:rPr lang="ru-RU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выполняемой работы</a:t>
            </a:r>
            <a:r>
              <a:rPr lang="ru-RU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доставлять </a:t>
            </a:r>
            <a:r>
              <a:rPr lang="ru-RU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радость другим</a:t>
            </a:r>
            <a:r>
              <a:rPr lang="ru-RU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.»     </a:t>
            </a:r>
          </a:p>
          <a:p>
            <a:r>
              <a:rPr lang="ru-RU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</a:t>
            </a:r>
            <a:r>
              <a:rPr lang="ru-RU" sz="2800" b="1" dirty="0" err="1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В.А.Сухомлинский</a:t>
            </a:r>
            <a:r>
              <a:rPr lang="ru-RU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49"/>
          <a:stretch/>
        </p:blipFill>
        <p:spPr>
          <a:xfrm>
            <a:off x="3875963" y="3878307"/>
            <a:ext cx="5622878" cy="24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47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24"/>
          <a:stretch/>
        </p:blipFill>
        <p:spPr>
          <a:xfrm>
            <a:off x="3008765" y="1363479"/>
            <a:ext cx="7021475" cy="3904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41728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8693" y="1026829"/>
            <a:ext cx="7010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Труд</a:t>
            </a:r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- важнейшее средство воспитания, начиная с дошкольного возраста; в процессе формируется личность ребенка, складываются коллективные взаимоотношения. Весь процесс воспитания детей в детском саду может и должен быть организован так, чтобы они научились понимать пользу и необходимость труда для себя и для коллектива. </a:t>
            </a:r>
          </a:p>
        </p:txBody>
      </p:sp>
    </p:spTree>
    <p:extLst>
      <p:ext uri="{BB962C8B-B14F-4D97-AF65-F5344CB8AC3E}">
        <p14:creationId xmlns:p14="http://schemas.microsoft.com/office/powerpoint/2010/main" val="221895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904" y="3852827"/>
            <a:ext cx="5166003" cy="258238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60561" y="1347151"/>
            <a:ext cx="90961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Трудовое воспитание </a:t>
            </a:r>
            <a:r>
              <a:rPr lang="ru-RU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дошкольников: </a:t>
            </a:r>
            <a:endParaRPr lang="ru-RU" sz="28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целенаправленный процесс </a:t>
            </a:r>
          </a:p>
          <a:p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у детей положительного </a:t>
            </a:r>
          </a:p>
          <a:p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 к труду, желания и умения </a:t>
            </a:r>
          </a:p>
          <a:p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трудиться, нравственно ценных качеств, </a:t>
            </a:r>
          </a:p>
          <a:p>
            <a:r>
              <a:rPr lang="ru-RU" sz="28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уважения к труду взрослых.</a:t>
            </a:r>
          </a:p>
        </p:txBody>
      </p:sp>
    </p:spTree>
    <p:extLst>
      <p:ext uri="{BB962C8B-B14F-4D97-AF65-F5344CB8AC3E}">
        <p14:creationId xmlns:p14="http://schemas.microsoft.com/office/powerpoint/2010/main" val="166723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20871" y="1199699"/>
            <a:ext cx="726061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Задачи </a:t>
            </a:r>
            <a:r>
              <a:rPr lang="ru-RU" sz="2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трудового воспитания детей </a:t>
            </a:r>
          </a:p>
          <a:p>
            <a:r>
              <a:rPr lang="ru-RU" sz="2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дошкольного </a:t>
            </a:r>
            <a:r>
              <a:rPr lang="ru-RU" sz="2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возраста: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</a:t>
            </a:r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положительного отношения к труду </a:t>
            </a:r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взрослых, </a:t>
            </a:r>
          </a:p>
          <a:p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стремление оказывать им посильную помощь.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трудовых умений и навыков и их дальнейшее </a:t>
            </a:r>
          </a:p>
          <a:p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</a:t>
            </a:r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постепенное расширение содержания </a:t>
            </a:r>
          </a:p>
          <a:p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трудовой деятельности.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у детей положительных личностных качеств: </a:t>
            </a:r>
          </a:p>
          <a:p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привычки к трудовому усилию, ответственности, </a:t>
            </a:r>
          </a:p>
          <a:p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заботливости, бережливости, готовности принять участие в </a:t>
            </a:r>
          </a:p>
          <a:p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труде.</a:t>
            </a:r>
          </a:p>
          <a:p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навыков организации своей и общей работы.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положительных взаимоотношений между </a:t>
            </a:r>
          </a:p>
          <a:p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детьми в процессе труда - умение работать согласованно и </a:t>
            </a:r>
          </a:p>
          <a:p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дружно в коллективе, оказывать помощь друг другу, </a:t>
            </a:r>
          </a:p>
          <a:p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доброжелательно оценивать работы сверстников, в </a:t>
            </a:r>
          </a:p>
          <a:p>
            <a:r>
              <a:rPr lang="ru-RU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корректной форме делать замечания и давать советы</a:t>
            </a:r>
          </a:p>
        </p:txBody>
      </p:sp>
    </p:spTree>
    <p:extLst>
      <p:ext uri="{BB962C8B-B14F-4D97-AF65-F5344CB8AC3E}">
        <p14:creationId xmlns:p14="http://schemas.microsoft.com/office/powerpoint/2010/main" val="330083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25170" y="1083439"/>
            <a:ext cx="759725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Виды </a:t>
            </a:r>
            <a:r>
              <a:rPr lang="ru-RU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труда дошкольников:</a:t>
            </a:r>
          </a:p>
          <a:p>
            <a:r>
              <a:rPr lang="ru-RU" dirty="0"/>
              <a:t> </a:t>
            </a:r>
            <a:r>
              <a:rPr lang="ru-RU" sz="2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Самообслуживание направлено на уход за собой </a:t>
            </a:r>
          </a:p>
          <a:p>
            <a:r>
              <a:rPr lang="ru-RU" sz="2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(умывание, раздевание, одевание, </a:t>
            </a:r>
            <a:r>
              <a:rPr lang="ru-RU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т.п.). Воспитательное </a:t>
            </a:r>
            <a:r>
              <a:rPr lang="ru-RU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</a:t>
            </a:r>
            <a:r>
              <a:rPr lang="ru-RU" sz="2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этого вида трудовой деятельности </a:t>
            </a:r>
            <a:r>
              <a:rPr lang="ru-RU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заключено прежде </a:t>
            </a:r>
            <a:r>
              <a:rPr lang="ru-RU" sz="2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всего в ее жизненной необходимости. В силу </a:t>
            </a:r>
            <a:r>
              <a:rPr lang="ru-RU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ежедневной </a:t>
            </a:r>
            <a:r>
              <a:rPr lang="ru-RU" sz="2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повторяемости действий навыки </a:t>
            </a:r>
            <a:r>
              <a:rPr lang="ru-RU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самообслуживание </a:t>
            </a:r>
            <a:r>
              <a:rPr lang="ru-RU" sz="2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прочно усваиваются детьми; </a:t>
            </a:r>
            <a:r>
              <a:rPr lang="ru-RU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самообслуживание начинает осознаваться </a:t>
            </a:r>
            <a:r>
              <a:rPr lang="ru-RU" sz="2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обязанность.</a:t>
            </a:r>
            <a:endParaRPr lang="ru-RU" sz="2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254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15905" y="1720840"/>
            <a:ext cx="786111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Хозяйственно – бытовой труд </a:t>
            </a:r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дошкольников необходим </a:t>
            </a:r>
          </a:p>
          <a:p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повседневной жизни, хотя его результаты по </a:t>
            </a:r>
            <a:r>
              <a:rPr lang="ru-RU" sz="2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сравнению </a:t>
            </a:r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другими видами трудовой деятельности не </a:t>
            </a:r>
            <a:r>
              <a:rPr lang="ru-RU" sz="2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столь </a:t>
            </a:r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заметны. Этот труд направлен на поддержание </a:t>
            </a:r>
            <a:r>
              <a:rPr lang="ru-RU" sz="2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чистоты </a:t>
            </a:r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порядка в помещении и на участке, помощь </a:t>
            </a:r>
            <a:r>
              <a:rPr lang="ru-RU" sz="2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взрослым </a:t>
            </a:r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организации режимных процессов. Дети </a:t>
            </a:r>
            <a:r>
              <a:rPr lang="ru-RU" sz="2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научаются </a:t>
            </a:r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замечать нарушения порядка в групповой </a:t>
            </a:r>
            <a:r>
              <a:rPr lang="ru-RU" sz="2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комнате </a:t>
            </a:r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на участке и по собственной инициативе </a:t>
            </a:r>
            <a:r>
              <a:rPr lang="ru-RU" sz="2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устранять </a:t>
            </a:r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его. Хозяйственно- бытовой труд направлен </a:t>
            </a:r>
            <a:r>
              <a:rPr lang="ru-RU" sz="2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обслуживание коллектива и поэтому заключает в себе </a:t>
            </a:r>
            <a:r>
              <a:rPr lang="ru-RU" sz="2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большие </a:t>
            </a:r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 для воспитания заботливого </a:t>
            </a:r>
            <a:r>
              <a:rPr lang="ru-RU" sz="2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 </a:t>
            </a:r>
            <a:r>
              <a:rPr lang="ru-RU" sz="2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сверстникам.</a:t>
            </a:r>
          </a:p>
        </p:txBody>
      </p:sp>
    </p:spTree>
    <p:extLst>
      <p:ext uri="{BB962C8B-B14F-4D97-AF65-F5344CB8AC3E}">
        <p14:creationId xmlns:p14="http://schemas.microsoft.com/office/powerpoint/2010/main" val="1168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35034" y="1641442"/>
            <a:ext cx="419198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Наводим порядок в </a:t>
            </a:r>
            <a:r>
              <a:rPr lang="ru-RU" sz="2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группе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Задачи : </a:t>
            </a:r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учить поддерживать порядок в шкафах с </a:t>
            </a:r>
            <a:r>
              <a:rPr lang="ru-RU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игрушками</a:t>
            </a:r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оборудованием инвентарем.</a:t>
            </a:r>
          </a:p>
          <a:p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«Будет в группе </a:t>
            </a:r>
            <a:r>
              <a:rPr lang="ru-RU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чистота</a:t>
            </a:r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будет в группе </a:t>
            </a:r>
            <a:r>
              <a:rPr lang="ru-RU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красота.</a:t>
            </a:r>
            <a:endParaRPr lang="ru-RU" sz="2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453" y="1313793"/>
            <a:ext cx="420624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23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40770" y="972558"/>
            <a:ext cx="6666134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Труд 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участке в </a:t>
            </a:r>
            <a:r>
              <a:rPr lang="ru-RU" sz="24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осеннее 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время года.</a:t>
            </a:r>
          </a:p>
          <a:p>
            <a:r>
              <a:rPr lang="ru-RU" dirty="0"/>
              <a:t> </a:t>
            </a:r>
            <a:r>
              <a:rPr lang="ru-RU" sz="2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закреплять умение самостоятельно пользоваться </a:t>
            </a:r>
            <a:r>
              <a:rPr lang="ru-RU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оборудованием </a:t>
            </a:r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инвентарем ; совершенствовать навыки </a:t>
            </a:r>
            <a:r>
              <a:rPr lang="ru-RU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endParaRPr lang="ru-RU" sz="2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«А теперь за </a:t>
            </a:r>
            <a:r>
              <a:rPr lang="ru-RU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дело </a:t>
            </a:r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дружно, </a:t>
            </a:r>
          </a:p>
          <a:p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убирать </a:t>
            </a:r>
            <a:r>
              <a:rPr lang="ru-RU" sz="20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участок нужно</a:t>
            </a:r>
            <a:r>
              <a:rPr lang="ru-RU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7597" y="972558"/>
            <a:ext cx="4126992" cy="373684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9037" y="2724807"/>
            <a:ext cx="3718560" cy="3377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73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493</TotalTime>
  <Words>740</Words>
  <Application>Microsoft Office PowerPoint</Application>
  <PresentationFormat>Произвольный</PresentationFormat>
  <Paragraphs>81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     «Воспитание трудолюбия у дошкольников через организацию хозяйственно – бытового труда»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«Воспитание трудолюбия у дошкольников через организацию хозяйственно – бытового труда»</dc:title>
  <dc:creator>User</dc:creator>
  <cp:lastModifiedBy>ДОУ</cp:lastModifiedBy>
  <cp:revision>30</cp:revision>
  <dcterms:created xsi:type="dcterms:W3CDTF">2025-11-07T07:31:26Z</dcterms:created>
  <dcterms:modified xsi:type="dcterms:W3CDTF">2025-11-12T07:02:27Z</dcterms:modified>
</cp:coreProperties>
</file>