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784DA-E3E0-4099-8BC4-1813584CD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6415" y="800100"/>
            <a:ext cx="8447314" cy="3314694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BD63B-9405-4E42-9E2F-07573F9B1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6415" y="4909459"/>
            <a:ext cx="8292874" cy="914395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8D03A-9A11-476C-B52A-593F3C019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0168-EB40-45AF-89A1-87DE0A55FFC6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50CD1-7906-4885-9A4D-B764220DD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ECA96-1AD5-41FE-AB5C-68ABD6522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09E39A-DA3F-4BDC-A89A-6545C1DD3721}"/>
              </a:ext>
            </a:extLst>
          </p:cNvPr>
          <p:cNvCxnSpPr>
            <a:cxnSpLocks/>
          </p:cNvCxnSpPr>
          <p:nvPr/>
        </p:nvCxnSpPr>
        <p:spPr>
          <a:xfrm>
            <a:off x="360154" y="4602664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10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B4882-AC48-4F1E-837D-E154BEEDC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439"/>
            <a:ext cx="9613106" cy="12828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D34B7-C335-425E-BF89-DB1A0C235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914525"/>
            <a:ext cx="9613106" cy="388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63754-C885-4DC6-962D-C861267B6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CA68F-747D-436A-B5BB-2EBC3ED499E4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C9693-03CD-4EBD-A3D7-BE310CD5F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BBD01-5E50-4FF1-A1D6-B24B7B75E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3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EA1D39-AB23-4CEE-BBAA-55B29415D4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578644"/>
            <a:ext cx="1912144" cy="52720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20688-FA9B-4ABD-9E9E-C7EADE949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578643"/>
            <a:ext cx="7943848" cy="52720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B1A6B-AE19-4BD4-AE49-43E78CC0B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8DC11-9E39-40A0-B3DC-E3F2AD04A616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62144-27EE-4CE0-B167-F5DBA41B3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A40B2-EFB0-47EA-878B-6405E1DC1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81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2BEE8-2E4A-4A4A-833E-89D8D794E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5914"/>
            <a:ext cx="9527275" cy="1241944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6CFDA-CDBF-4B24-9EC3-827F540F7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08595"/>
            <a:ext cx="9527275" cy="3643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25871D-4A14-4A17-A0ED-7DDA7752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88F0-556B-4BB7-8AAB-D63AEB65C662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BD654-899B-4DAF-93B9-1CBCAB5F6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F7FCA-B968-443D-90A7-E0F3C6D64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F5CC56-CBE8-4152-AD5E-982DD286AA28}"/>
              </a:ext>
            </a:extLst>
          </p:cNvPr>
          <p:cNvCxnSpPr>
            <a:cxnSpLocks/>
          </p:cNvCxnSpPr>
          <p:nvPr/>
        </p:nvCxnSpPr>
        <p:spPr>
          <a:xfrm>
            <a:off x="386707" y="1905000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55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95B8-786F-418B-9367-52B195268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3426"/>
            <a:ext cx="8840344" cy="34890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CF574-9044-4964-B6AE-A3983D595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8488"/>
            <a:ext cx="8840344" cy="900772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2A109-E9F9-428E-858A-38375BF1D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05506-6815-4E0E-B1DE-ECA35C2016DF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9BA6F-665B-4D62-84D1-23E03428C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1A2D7-4390-4B51-90D4-900EAAB13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2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166EE-5127-48B4-A6F6-F5F6B38DB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87828"/>
            <a:ext cx="9578683" cy="99060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7B8A9-5914-49F9-8E0E-C8723C5339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057407"/>
            <a:ext cx="4318906" cy="3725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7D0C2-CAEA-4E31-8FA6-D866315DF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69577" y="2057407"/>
            <a:ext cx="4405746" cy="37251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1E5DE2-0BD6-45B3-BDB1-675BA058B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85F7-A724-48A4-9D33-CEBC5174E865}" type="datetime1">
              <a:rPr lang="en-US" smtClean="0"/>
              <a:t>4/27/2021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622B7-97C1-4C72-BCA9-290DC716F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7BEE3-B3AE-45B6-924A-08ABC951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10397D-8A25-4307-B58D-8DE617EFD26D}"/>
              </a:ext>
            </a:extLst>
          </p:cNvPr>
          <p:cNvCxnSpPr>
            <a:cxnSpLocks/>
          </p:cNvCxnSpPr>
          <p:nvPr/>
        </p:nvCxnSpPr>
        <p:spPr>
          <a:xfrm>
            <a:off x="375523" y="1760404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747697-5C57-4DA6-8ED6-CAB14CDD220A}"/>
              </a:ext>
            </a:extLst>
          </p:cNvPr>
          <p:cNvCxnSpPr>
            <a:cxnSpLocks/>
          </p:cNvCxnSpPr>
          <p:nvPr/>
        </p:nvCxnSpPr>
        <p:spPr>
          <a:xfrm>
            <a:off x="5563342" y="1752600"/>
            <a:ext cx="0" cy="430010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17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22296-2B01-4044-AD7B-497BAC8A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09600"/>
            <a:ext cx="10515600" cy="951491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F08880-DE5D-4299-BAC3-D45377C49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989859"/>
            <a:ext cx="4381644" cy="602671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2A655D-7A3A-4BA5-B82A-744276BE2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713126"/>
            <a:ext cx="4381644" cy="31213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037933-BDAC-4317-9B7E-E30CF0B42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50530" y="1989859"/>
            <a:ext cx="4487137" cy="602671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A5878F-AE56-4F8C-A84A-A8534180DE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50531" y="2713127"/>
            <a:ext cx="4487136" cy="31213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FF249A-9D93-4A8E-9284-5AB19AC0A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6E7A-BDD3-46A3-BEE2-EB821F9236B4}" type="datetime1">
              <a:rPr lang="en-US" smtClean="0"/>
              <a:t>4/27/2021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563883-9438-44C9-877E-EC771D1B3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5ED3CC-D7BA-43BD-973A-B09921FED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B03ADF-AEED-49C1-9CF7-7749387E2A4F}"/>
              </a:ext>
            </a:extLst>
          </p:cNvPr>
          <p:cNvCxnSpPr>
            <a:cxnSpLocks/>
          </p:cNvCxnSpPr>
          <p:nvPr/>
        </p:nvCxnSpPr>
        <p:spPr>
          <a:xfrm>
            <a:off x="378503" y="1752600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B5345CA-2FC8-42B9-85F7-84F77724D011}"/>
              </a:ext>
            </a:extLst>
          </p:cNvPr>
          <p:cNvCxnSpPr>
            <a:cxnSpLocks/>
          </p:cNvCxnSpPr>
          <p:nvPr/>
        </p:nvCxnSpPr>
        <p:spPr>
          <a:xfrm>
            <a:off x="5563342" y="1752600"/>
            <a:ext cx="0" cy="430010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247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F8770-E2EE-4C9B-9F89-128DAC661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16" y="703687"/>
            <a:ext cx="9406190" cy="17225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1CE391-8E22-4716-8A8B-C39BA61A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540C-9440-4E7A-B71A-BEFEE06869E3}" type="datetime1">
              <a:rPr lang="en-US" smtClean="0"/>
              <a:t>4/27/2021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6C042F-179F-4DBC-80B7-34B89EA2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86EA4-4BE5-4D17-A1DC-196FEA97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3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649B6B-2C1C-452D-9F93-BD9A6F2B0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8DDB-88AC-4039-B59C-B05DC4C9C16C}" type="datetime1">
              <a:rPr lang="en-US" smtClean="0"/>
              <a:t>4/27/2021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7CA8ED-78AC-4474-8874-E4C424297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90B764-0B68-4801-ADE7-93105912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23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E717A-ED7D-43FE-881F-9407FF220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97476"/>
            <a:ext cx="3932237" cy="16937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FE954-332E-4D66-AFFD-A15389A76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597475"/>
            <a:ext cx="5140180" cy="526357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15CDA-9FC3-4F17-963C-DD9E226EC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91194"/>
            <a:ext cx="3932237" cy="35777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C30BE-8EE8-4A41-B20E-ACEFC980C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ABFB-60E7-4BA1-866A-7059F058065B}" type="datetime1">
              <a:rPr lang="en-US" smtClean="0"/>
              <a:t>4/27/2021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B6719-F550-42EF-B377-8E41A46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7A6636-5EF9-499C-A3A0-3021812D0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7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038CB-27F1-47CF-B05A-CC068830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59822"/>
            <a:ext cx="3932237" cy="165215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C67EA-3155-4708-9B86-D7B2B54FC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03687"/>
            <a:ext cx="5212917" cy="49690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B434F1-C813-4E9B-98A4-B0B372CE27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26277"/>
            <a:ext cx="3932237" cy="32464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22A0B8-75E7-465D-84CB-BC9C3FB2F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4112F-55F4-4776-A323-7418930321C8}" type="datetime1">
              <a:rPr lang="en-US" smtClean="0"/>
              <a:t>4/27/2021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879C9-B751-43BD-8B27-FA18290E1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1998FB-27B9-46E5-90E3-09B108B0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3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BA68A5-A7C7-4D91-AB95-6E0B6FFD87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F93EBF-655A-4373-ADBE-9606BFA9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5439"/>
            <a:ext cx="9485160" cy="12828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AF2994-4D2E-43BB-9D9B-117ED94AB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91757"/>
            <a:ext cx="9485163" cy="3706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28926-9DF1-4A3E-8B81-2191D6F75E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2" y="6140304"/>
            <a:ext cx="3154896" cy="287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300" baseline="0">
                <a:solidFill>
                  <a:schemeClr val="accent1"/>
                </a:solidFill>
              </a:defRPr>
            </a:lvl1pPr>
          </a:lstStyle>
          <a:p>
            <a:fld id="{CFBEA57F-793F-4683-BD8A-741FD4B89154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1BD4F-CE83-48A3-9683-19CF03C0A5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9233562" y="25785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1" cap="all" spc="300" baseline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4939-09B3-4A6E-88F8-4D923A56D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21701" y="5672706"/>
            <a:ext cx="951908" cy="754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fld id="{81D2C36F-4504-47C0-B82F-A167342A27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4051E3-92B2-42FC-BB3D-372E4A614439}"/>
              </a:ext>
            </a:extLst>
          </p:cNvPr>
          <p:cNvSpPr/>
          <p:nvPr/>
        </p:nvSpPr>
        <p:spPr>
          <a:xfrm>
            <a:off x="367744" y="334928"/>
            <a:ext cx="11456511" cy="61881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425084-C97A-4C25-AE47-DDECF2DD3ABC}"/>
              </a:ext>
            </a:extLst>
          </p:cNvPr>
          <p:cNvCxnSpPr>
            <a:cxnSpLocks/>
          </p:cNvCxnSpPr>
          <p:nvPr/>
        </p:nvCxnSpPr>
        <p:spPr>
          <a:xfrm>
            <a:off x="10748698" y="334928"/>
            <a:ext cx="0" cy="618814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A478A1-0B34-4F2B-88FA-CF47551E5DF9}"/>
              </a:ext>
            </a:extLst>
          </p:cNvPr>
          <p:cNvCxnSpPr>
            <a:cxnSpLocks/>
          </p:cNvCxnSpPr>
          <p:nvPr/>
        </p:nvCxnSpPr>
        <p:spPr>
          <a:xfrm>
            <a:off x="373060" y="6047437"/>
            <a:ext cx="10375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84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79A69A-B81C-46EC-AC34-0C9544E1D3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8" t="27526" r="38098" b="25302"/>
          <a:stretch/>
        </p:blipFill>
        <p:spPr>
          <a:xfrm>
            <a:off x="367743" y="330858"/>
            <a:ext cx="5171665" cy="2799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0FB0CA-695A-44FF-B668-2F7D77ECEF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2" t="24988" r="39402" b="24529"/>
          <a:stretch/>
        </p:blipFill>
        <p:spPr>
          <a:xfrm>
            <a:off x="6652590" y="330858"/>
            <a:ext cx="5171665" cy="2805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61A9F83-B7FD-4EAE-9246-BC3FFB65CE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32" t="24988" r="37989" b="24529"/>
          <a:stretch/>
        </p:blipFill>
        <p:spPr>
          <a:xfrm>
            <a:off x="3001842" y="3325211"/>
            <a:ext cx="6188316" cy="33317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5107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10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FAE833-7FD6-400A-976D-537B379556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4" t="18826" r="36467" b="23949"/>
          <a:stretch/>
        </p:blipFill>
        <p:spPr>
          <a:xfrm>
            <a:off x="579780" y="209646"/>
            <a:ext cx="5947742" cy="3219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133ED7-9699-4D45-8494-B262E548C2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45" t="22596" r="37043" b="41160"/>
          <a:stretch/>
        </p:blipFill>
        <p:spPr>
          <a:xfrm>
            <a:off x="2469515" y="3465620"/>
            <a:ext cx="8352186" cy="3209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37266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11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CC5AB9-0E0B-4CE1-856B-80F84A21CC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6559" r="39185" b="25495"/>
          <a:stretch/>
        </p:blipFill>
        <p:spPr>
          <a:xfrm>
            <a:off x="838199" y="304354"/>
            <a:ext cx="10453957" cy="56492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31523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12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459C5D-DC9C-49B2-88E6-EBE435976D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4988" r="38424" b="29434"/>
          <a:stretch/>
        </p:blipFill>
        <p:spPr>
          <a:xfrm>
            <a:off x="629475" y="198337"/>
            <a:ext cx="10724326" cy="5795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32634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D42BAD-E3FD-49F2-BD52-494D7C7F94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576" t="34872" r="21909" b="17182"/>
          <a:stretch/>
        </p:blipFill>
        <p:spPr>
          <a:xfrm>
            <a:off x="179751" y="311076"/>
            <a:ext cx="5219108" cy="3388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07BD03-DED0-493C-AE77-80760405B3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58643" t="43501" r="20881" b="21444"/>
          <a:stretch/>
        </p:blipFill>
        <p:spPr>
          <a:xfrm>
            <a:off x="6321287" y="1364974"/>
            <a:ext cx="5452322" cy="5247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28724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8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530" y="5850632"/>
            <a:ext cx="876854" cy="516601"/>
          </a:xfrm>
        </p:spPr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14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C61DF3-181D-4709-961C-D479B6C23C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2" t="24988" r="38533" b="24142"/>
          <a:stretch/>
        </p:blipFill>
        <p:spPr>
          <a:xfrm>
            <a:off x="322413" y="79142"/>
            <a:ext cx="11031388" cy="6115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2475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15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6C1B1E-0E83-4BD0-9990-9BBFEF861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836" y="353668"/>
            <a:ext cx="6858000" cy="5143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60286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16</a:t>
            </a:fld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49757E-CA83-4E6A-823A-7BC1AE911958}"/>
              </a:ext>
            </a:extLst>
          </p:cNvPr>
          <p:cNvSpPr/>
          <p:nvPr/>
        </p:nvSpPr>
        <p:spPr>
          <a:xfrm>
            <a:off x="291548" y="895306"/>
            <a:ext cx="108137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Д/з §3.1, вопросы и задания. Установить среду Паскаль. </a:t>
            </a:r>
          </a:p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в среде </a:t>
            </a:r>
            <a:r>
              <a:rPr lang="en-US" sz="3200" b="1" i="1" dirty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Pascal ABC </a:t>
            </a:r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нахождения периметра прямоугольника и протестируйте ее с разными произвольными значениями.</a:t>
            </a:r>
          </a:p>
          <a:p>
            <a:pPr algn="ctr"/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свидания!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418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2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587028-5A00-4927-B170-9997933CB6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4988" r="38750" b="24142"/>
          <a:stretch/>
        </p:blipFill>
        <p:spPr>
          <a:xfrm>
            <a:off x="4842697" y="3450879"/>
            <a:ext cx="5979004" cy="3280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2F26B6-CEC8-4907-A924-A7FF368E55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3" t="26560" r="38750" b="23948"/>
          <a:stretch/>
        </p:blipFill>
        <p:spPr>
          <a:xfrm>
            <a:off x="401243" y="246353"/>
            <a:ext cx="5694757" cy="3077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30180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3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01A11D-1D02-4B8D-AB30-98C045790B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6752" r="39293" b="23949"/>
          <a:stretch/>
        </p:blipFill>
        <p:spPr>
          <a:xfrm>
            <a:off x="713329" y="545914"/>
            <a:ext cx="9777013" cy="5278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3516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4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E4553C-1ABC-4AFD-8F58-D6C5FEFC4A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4" t="24987" r="39184" b="22596"/>
          <a:stretch/>
        </p:blipFill>
        <p:spPr>
          <a:xfrm>
            <a:off x="636129" y="735843"/>
            <a:ext cx="9931414" cy="53425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54754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5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35C42E-D286-43F8-9EFD-602839F4FE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2" t="26366" r="38533" b="22595"/>
          <a:stretch/>
        </p:blipFill>
        <p:spPr>
          <a:xfrm>
            <a:off x="5006867" y="192157"/>
            <a:ext cx="6812072" cy="36811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AC96A4-E529-4174-8554-D5380305E4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2" t="24988" r="37663" b="23562"/>
          <a:stretch/>
        </p:blipFill>
        <p:spPr>
          <a:xfrm>
            <a:off x="185531" y="3360167"/>
            <a:ext cx="5910470" cy="3305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86895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6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BF4F71-F474-46E4-B541-B0BF88FADA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4988" r="38750" b="23562"/>
          <a:stretch/>
        </p:blipFill>
        <p:spPr>
          <a:xfrm>
            <a:off x="149219" y="3791931"/>
            <a:ext cx="5431090" cy="29349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B501DA-6D13-4041-BDFF-791220F175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20" t="24988" r="38315" b="36374"/>
          <a:stretch/>
        </p:blipFill>
        <p:spPr>
          <a:xfrm>
            <a:off x="5770007" y="3905935"/>
            <a:ext cx="5225195" cy="2822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FD865C-EB4C-4091-B0F9-E7A7ED1522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68" t="23078" r="36250" b="20963"/>
          <a:stretch/>
        </p:blipFill>
        <p:spPr>
          <a:xfrm>
            <a:off x="2458227" y="61729"/>
            <a:ext cx="6623560" cy="3574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047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7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2EA3D1-CE68-456F-B903-1ADCB6790D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93" t="24988" r="38859" b="29434"/>
          <a:stretch/>
        </p:blipFill>
        <p:spPr>
          <a:xfrm>
            <a:off x="719650" y="277674"/>
            <a:ext cx="10752699" cy="5818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4562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879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1701" y="5672706"/>
            <a:ext cx="681186" cy="754673"/>
          </a:xfrm>
        </p:spPr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8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F5A6C8-594B-49AC-839E-BD1E7582D5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3" t="24988" r="37880" b="23562"/>
          <a:stretch/>
        </p:blipFill>
        <p:spPr>
          <a:xfrm>
            <a:off x="367744" y="330859"/>
            <a:ext cx="10671317" cy="5774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80172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4C875C-93AF-4EF2-BAA0-A25BC27D2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1A59D9-642C-4A1A-B08B-A8DEB3EC4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57"/>
            <a:ext cx="12192000" cy="690175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B2839B-4CC2-49C5-BFDE-E755CF9A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C36F-4504-47C0-B82F-A167342A2754}" type="slidenum">
              <a:rPr lang="en-US" smtClean="0">
                <a:solidFill>
                  <a:srgbClr val="0070C0"/>
                </a:solidFill>
              </a:rPr>
              <a:t>9</a:t>
            </a:fld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FB0BDB-69C8-4E5B-A7F8-B50AEFD24E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32" t="24988" r="37989" b="24722"/>
          <a:stretch/>
        </p:blipFill>
        <p:spPr>
          <a:xfrm>
            <a:off x="367744" y="348435"/>
            <a:ext cx="10870099" cy="5861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50529025"/>
      </p:ext>
    </p:extLst>
  </p:cSld>
  <p:clrMapOvr>
    <a:masterClrMapping/>
  </p:clrMapOvr>
</p:sld>
</file>

<file path=ppt/theme/theme1.xml><?xml version="1.0" encoding="utf-8"?>
<a:theme xmlns:a="http://schemas.openxmlformats.org/drawingml/2006/main" name="MemoVTI">
  <a:themeElements>
    <a:clrScheme name="AnalogousFromDarkSeedLeftStep">
      <a:dk1>
        <a:srgbClr val="000000"/>
      </a:dk1>
      <a:lt1>
        <a:srgbClr val="FFFFFF"/>
      </a:lt1>
      <a:dk2>
        <a:srgbClr val="351E20"/>
      </a:dk2>
      <a:lt2>
        <a:srgbClr val="E5E2E8"/>
      </a:lt2>
      <a:accent1>
        <a:srgbClr val="70B13F"/>
      </a:accent1>
      <a:accent2>
        <a:srgbClr val="98AA32"/>
      </a:accent2>
      <a:accent3>
        <a:srgbClr val="BD9D43"/>
      </a:accent3>
      <a:accent4>
        <a:srgbClr val="B75F35"/>
      </a:accent4>
      <a:accent5>
        <a:srgbClr val="C94754"/>
      </a:accent5>
      <a:accent6>
        <a:srgbClr val="B73578"/>
      </a:accent6>
      <a:hlink>
        <a:srgbClr val="BF483F"/>
      </a:hlink>
      <a:folHlink>
        <a:srgbClr val="7F7F7F"/>
      </a:folHlink>
    </a:clrScheme>
    <a:fontScheme name="Elephant Univers Condensed">
      <a:majorFont>
        <a:latin typeface="Elephant"/>
        <a:ea typeface=""/>
        <a:cs typeface=""/>
      </a:majorFont>
      <a:minorFont>
        <a:latin typeface="Univers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moVTI" id="{DF30D94D-D909-45F8-8565-C675708280D4}" vid="{636A8D8B-0354-48FA-9492-83E81C2616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50</Words>
  <Application>Microsoft Office PowerPoint</Application>
  <PresentationFormat>Широкоэкранный</PresentationFormat>
  <Paragraphs>23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Elephant</vt:lpstr>
      <vt:lpstr>Times New Roman</vt:lpstr>
      <vt:lpstr>Univers Condensed</vt:lpstr>
      <vt:lpstr>MemoVTI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2021-03-31T15:57:39Z</dcterms:created>
  <dcterms:modified xsi:type="dcterms:W3CDTF">2021-04-27T19:01:51Z</dcterms:modified>
</cp:coreProperties>
</file>