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0" r:id="rId3"/>
    <p:sldId id="261" r:id="rId4"/>
    <p:sldId id="265" r:id="rId5"/>
    <p:sldId id="266" r:id="rId6"/>
    <p:sldId id="267" r:id="rId7"/>
    <p:sldId id="268" r:id="rId8"/>
    <p:sldId id="269" r:id="rId9"/>
    <p:sldId id="270" r:id="rId10"/>
    <p:sldId id="296" r:id="rId11"/>
    <p:sldId id="272" r:id="rId12"/>
    <p:sldId id="274" r:id="rId13"/>
    <p:sldId id="275" r:id="rId14"/>
    <p:sldId id="277" r:id="rId15"/>
    <p:sldId id="280" r:id="rId16"/>
    <p:sldId id="281" r:id="rId17"/>
    <p:sldId id="282" r:id="rId18"/>
    <p:sldId id="284" r:id="rId19"/>
    <p:sldId id="285" r:id="rId20"/>
    <p:sldId id="289" r:id="rId2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13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2/24/2025</a:t>
            </a:fld>
            <a:endParaRPr lang="en-US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2/24/2025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2/24/2025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2/24/2025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2/24/2025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2/24/2025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2/24/2025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2/24/2025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2/24/2025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2/24/2025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2/24/2025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2/24/2025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Secrets of the British Royal etiquette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Made </a:t>
            </a:r>
            <a:r>
              <a:rPr lang="en-US" dirty="0" smtClean="0">
                <a:solidFill>
                  <a:schemeClr val="tx1"/>
                </a:solidFill>
              </a:rPr>
              <a:t>by </a:t>
            </a:r>
            <a:r>
              <a:rPr lang="en-US" dirty="0" err="1" smtClean="0">
                <a:solidFill>
                  <a:schemeClr val="tx1"/>
                </a:solidFill>
              </a:rPr>
              <a:t>Parkhots</a:t>
            </a:r>
            <a:r>
              <a:rPr lang="en-US" dirty="0" smtClean="0">
                <a:solidFill>
                  <a:schemeClr val="tx1"/>
                </a:solidFill>
              </a:rPr>
              <a:t>’ E.M.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en-US" dirty="0" err="1" smtClean="0">
                <a:solidFill>
                  <a:schemeClr val="tx1"/>
                </a:solidFill>
              </a:rPr>
              <a:t>Sukhosolotino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school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A walk according to the rules</a:t>
            </a:r>
            <a:endParaRPr lang="ru-RU" dirty="0"/>
          </a:p>
        </p:txBody>
      </p:sp>
      <p:pic>
        <p:nvPicPr>
          <p:cNvPr id="4" name="Содержимое 3" descr="https://just-lady.me/wp-content/uploads/2017/10/38suprugi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133600" y="1609725"/>
            <a:ext cx="3810000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forbidden game</a:t>
            </a:r>
            <a:endParaRPr lang="ru-RU" dirty="0"/>
          </a:p>
        </p:txBody>
      </p:sp>
      <p:pic>
        <p:nvPicPr>
          <p:cNvPr id="4" name="Содержимое 3" descr="Правила английского этикета, которые нельзя нарушать даже королеве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01944" y="1609725"/>
            <a:ext cx="6549511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Your wedding must be approved</a:t>
            </a:r>
            <a:endParaRPr lang="ru-RU" dirty="0"/>
          </a:p>
        </p:txBody>
      </p:sp>
      <p:pic>
        <p:nvPicPr>
          <p:cNvPr id="4" name="Содержимое 3" descr="https://just-lady.me/wp-content/uploads/2017/10/6ruki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049589" y="1609725"/>
            <a:ext cx="4054222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Congratulations! You have the new name</a:t>
            </a:r>
            <a:endParaRPr lang="ru-RU" dirty="0"/>
          </a:p>
        </p:txBody>
      </p:sp>
      <p:pic>
        <p:nvPicPr>
          <p:cNvPr id="4" name="Содержимое 3" descr="https://just-lady.me/wp-content/uploads/2017/10/4poceluy_0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018282" y="1609725"/>
            <a:ext cx="4116835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Hats                                  </a:t>
            </a:r>
            <a:r>
              <a:rPr lang="en-US" dirty="0" smtClean="0"/>
              <a:t>Tiara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s://just-lady.me/wp-content/uploads/2017/10/24zhenshchina_s_tiaroy.jp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724400" y="2362200"/>
            <a:ext cx="3048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https://just-lady.me/wp-content/uploads/2017/10/23zhenshchina_v_belom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2438400"/>
            <a:ext cx="2971800" cy="400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Presents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Правила английского этикета, которые нельзя нарушать даже королеве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481445" y="1609725"/>
            <a:ext cx="5190509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Travelling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s://just-lady.me/wp-content/uploads/2017/10/15papa_i_syn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263332" y="1609725"/>
            <a:ext cx="3626736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Bright outfit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s://just-lady.me/wp-content/uploads/2017/10/31zhenshchina_v_rozovom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438400" y="1600200"/>
            <a:ext cx="2819400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right sitting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s://just-lady.me/wp-content/uploads/2017/10/32monarhi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140392" y="1609725"/>
            <a:ext cx="3872616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Queen’s bag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s://just-lady.me/wp-content/uploads/2017/10/33koroleva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496274" y="1609725"/>
            <a:ext cx="3160851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No election</a:t>
            </a:r>
            <a:endParaRPr lang="ru-RU" dirty="0"/>
          </a:p>
        </p:txBody>
      </p:sp>
      <p:pic>
        <p:nvPicPr>
          <p:cNvPr id="5" name="Содержимое 4" descr="Правила английского этикета, которые нельзя нарушать даже королеве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677" y="1609725"/>
            <a:ext cx="6662045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Christmas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s://just-lady.me/wp-content/uploads/2017/10/41rozhdestvo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933450" y="1923256"/>
            <a:ext cx="6286500" cy="421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No policy</a:t>
            </a:r>
            <a:endParaRPr lang="ru-RU" dirty="0"/>
          </a:p>
        </p:txBody>
      </p:sp>
      <p:pic>
        <p:nvPicPr>
          <p:cNvPr id="6" name="Содержимое 5" descr="https://just-lady.me/wp-content/uploads/2017/10/10lyudi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450" y="1851819"/>
            <a:ext cx="6286500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Greeting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книксен2 (468x580, 63Kb)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1332" y="1609725"/>
            <a:ext cx="3910735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The Queen is standing. Why are you sitting?</a:t>
            </a:r>
            <a:endParaRPr lang="ru-RU" dirty="0"/>
          </a:p>
        </p:txBody>
      </p:sp>
      <p:pic>
        <p:nvPicPr>
          <p:cNvPr id="4" name="Содержимое 3" descr="https://just-lady.me/wp-content/uploads/2017/10/1koroleva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933450" y="1908969"/>
            <a:ext cx="6286500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Everybody has his place</a:t>
            </a:r>
            <a:endParaRPr lang="ru-RU" dirty="0"/>
          </a:p>
        </p:txBody>
      </p:sp>
      <p:pic>
        <p:nvPicPr>
          <p:cNvPr id="6" name="Содержимое 5" descr="https://just-lady.me/wp-content/uploads/2017/10/20lyudi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098319" y="1609725"/>
            <a:ext cx="5956762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Formalities are everywhere</a:t>
            </a:r>
            <a:endParaRPr lang="ru-RU" dirty="0"/>
          </a:p>
        </p:txBody>
      </p:sp>
      <p:pic>
        <p:nvPicPr>
          <p:cNvPr id="4" name="Содержимое 3" descr="https://just-lady.me/wp-content/uploads/2017/10/13koroleva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933450" y="1942306"/>
            <a:ext cx="6286500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Nobody is eating when the Queen has finished it</a:t>
            </a:r>
            <a:endParaRPr lang="ru-RU" dirty="0"/>
          </a:p>
        </p:txBody>
      </p:sp>
      <p:pic>
        <p:nvPicPr>
          <p:cNvPr id="4" name="Содержимое 3" descr="Правила английского этикета, которые нельзя нарушать даже королеве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914130" y="1609725"/>
            <a:ext cx="6325139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Don’t turn back to the Queen</a:t>
            </a:r>
            <a:endParaRPr lang="ru-RU" dirty="0"/>
          </a:p>
        </p:txBody>
      </p:sp>
      <p:pic>
        <p:nvPicPr>
          <p:cNvPr id="4" name="Содержимое 3" descr="https://just-lady.me/wp-content/uploads/2017/10/30sedaya_zhenshchina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400190" y="1609725"/>
            <a:ext cx="3353020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397</TotalTime>
  <Words>86</Words>
  <Application>Microsoft Office PowerPoint</Application>
  <PresentationFormat>Экран (4:3)</PresentationFormat>
  <Paragraphs>22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Изящная</vt:lpstr>
      <vt:lpstr>Secrets of the British Royal etiquette</vt:lpstr>
      <vt:lpstr>No election</vt:lpstr>
      <vt:lpstr>No policy</vt:lpstr>
      <vt:lpstr>Greeting</vt:lpstr>
      <vt:lpstr>The Queen is standing. Why are you sitting?</vt:lpstr>
      <vt:lpstr>Everybody has his place</vt:lpstr>
      <vt:lpstr>Formalities are everywhere</vt:lpstr>
      <vt:lpstr>Nobody is eating when the Queen has finished it</vt:lpstr>
      <vt:lpstr>Don’t turn back to the Queen</vt:lpstr>
      <vt:lpstr>A walk according to the rules</vt:lpstr>
      <vt:lpstr>The forbidden game</vt:lpstr>
      <vt:lpstr>Your wedding must be approved</vt:lpstr>
      <vt:lpstr>Congratulations! You have the new name</vt:lpstr>
      <vt:lpstr>      Hats                                  Tiara</vt:lpstr>
      <vt:lpstr>Presents</vt:lpstr>
      <vt:lpstr>Travelling</vt:lpstr>
      <vt:lpstr>Bright outfit</vt:lpstr>
      <vt:lpstr>The right sitting</vt:lpstr>
      <vt:lpstr>The Queen’s bag</vt:lpstr>
      <vt:lpstr>Christmas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Secrets of the British Royal etiquette</dc:title>
  <dc:creator>Админ</dc:creator>
  <cp:lastModifiedBy>user</cp:lastModifiedBy>
  <cp:revision>38</cp:revision>
  <dcterms:created xsi:type="dcterms:W3CDTF">2018-03-10T08:37:04Z</dcterms:created>
  <dcterms:modified xsi:type="dcterms:W3CDTF">2025-02-24T19:20:49Z</dcterms:modified>
</cp:coreProperties>
</file>