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charts/chart3.xml" ContentType="application/vnd.openxmlformats-officedocument.drawingml.chart+xml"/>
  <Override PartName="/ppt/charts/style5.xml" ContentType="application/vnd.ms-office.chartstyl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charts/chart4.xml" ContentType="application/vnd.openxmlformats-officedocument.drawingml.chart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charts/style4.xml" ContentType="application/vnd.ms-office.chartstyle+xml"/>
  <Override PartName="/ppt/diagrams/drawing4.xml" ContentType="application/vnd.ms-office.drawingml.diagramDrawing+xml"/>
  <Default Extension="jpg" ContentType="image/jpeg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0"/>
  </p:notesMasterIdLst>
  <p:handoutMasterIdLst>
    <p:handoutMasterId r:id="rId31"/>
  </p:handoutMasterIdLst>
  <p:sldIdLst>
    <p:sldId id="256" r:id="rId3"/>
    <p:sldId id="258" r:id="rId4"/>
    <p:sldId id="257" r:id="rId5"/>
    <p:sldId id="269" r:id="rId6"/>
    <p:sldId id="266" r:id="rId7"/>
    <p:sldId id="262" r:id="rId8"/>
    <p:sldId id="263" r:id="rId9"/>
    <p:sldId id="272" r:id="rId10"/>
    <p:sldId id="270" r:id="rId11"/>
    <p:sldId id="271" r:id="rId12"/>
    <p:sldId id="273" r:id="rId13"/>
    <p:sldId id="274" r:id="rId14"/>
    <p:sldId id="275" r:id="rId15"/>
    <p:sldId id="276" r:id="rId16"/>
    <p:sldId id="277" r:id="rId17"/>
    <p:sldId id="279" r:id="rId18"/>
    <p:sldId id="278" r:id="rId19"/>
    <p:sldId id="282" r:id="rId20"/>
    <p:sldId id="289" r:id="rId21"/>
    <p:sldId id="281" r:id="rId22"/>
    <p:sldId id="288" r:id="rId23"/>
    <p:sldId id="284" r:id="rId24"/>
    <p:sldId id="285" r:id="rId25"/>
    <p:sldId id="286" r:id="rId26"/>
    <p:sldId id="287" r:id="rId27"/>
    <p:sldId id="268" r:id="rId28"/>
    <p:sldId id="261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16" autoAdjust="0"/>
    <p:restoredTop sz="94660"/>
  </p:normalViewPr>
  <p:slideViewPr>
    <p:cSldViewPr snapToGrid="0" showGuides="1">
      <p:cViewPr>
        <p:scale>
          <a:sx n="73" d="100"/>
          <a:sy n="73" d="100"/>
        </p:scale>
        <p:origin x="456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123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2395306557643517E-2"/>
          <c:y val="3.2508989754396471E-2"/>
          <c:w val="0.92996368629617043"/>
          <c:h val="0.5828180812822256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Хочу учиться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100000"/>
                    <a:satMod val="137000"/>
                  </a:schemeClr>
                </a:gs>
                <a:gs pos="71000">
                  <a:schemeClr val="accent1">
                    <a:shade val="98000"/>
                    <a:satMod val="137000"/>
                  </a:schemeClr>
                </a:gs>
                <a:gs pos="100000">
                  <a:schemeClr val="accent1">
                    <a:shade val="75000"/>
                    <a:satMod val="13700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800000"/>
              </a:lightRig>
            </a:scene3d>
            <a:sp3d prstMaterial="matte">
              <a:bevelT h="20000"/>
            </a:sp3d>
          </c:spPr>
          <c:cat>
            <c:strRef>
              <c:f>Лист1!$A$2</c:f>
              <c:strCache>
                <c:ptCount val="1"/>
                <c:pt idx="0">
                  <c:v>Обучающиеся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хочу учиться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100000"/>
                    <a:satMod val="137000"/>
                  </a:schemeClr>
                </a:gs>
                <a:gs pos="71000">
                  <a:schemeClr val="accent2">
                    <a:shade val="98000"/>
                    <a:satMod val="137000"/>
                  </a:schemeClr>
                </a:gs>
                <a:gs pos="100000">
                  <a:schemeClr val="accent2">
                    <a:shade val="75000"/>
                    <a:satMod val="13700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800000"/>
              </a:lightRig>
            </a:scene3d>
            <a:sp3d prstMaterial="matte">
              <a:bevelT h="20000"/>
            </a:sp3d>
          </c:spPr>
          <c:cat>
            <c:strRef>
              <c:f>Лист1!$A$2</c:f>
              <c:strCache>
                <c:ptCount val="1"/>
                <c:pt idx="0">
                  <c:v>Обучающиеся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57</c:v>
                </c:pt>
              </c:numCache>
            </c:numRef>
          </c:val>
        </c:ser>
        <c:gapWidth val="100"/>
        <c:overlap val="-24"/>
        <c:axId val="99039104"/>
        <c:axId val="99040640"/>
      </c:barChart>
      <c:catAx>
        <c:axId val="990391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9040640"/>
        <c:crosses val="autoZero"/>
        <c:auto val="1"/>
        <c:lblAlgn val="ctr"/>
        <c:lblOffset val="100"/>
      </c:catAx>
      <c:valAx>
        <c:axId val="9904064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9039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967788051317779"/>
          <c:y val="0.69872357328632484"/>
          <c:w val="0.78790761365411455"/>
          <c:h val="0.20523446596908546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239530655764351E-2"/>
          <c:y val="3.2508989754396464E-2"/>
          <c:w val="0.92996368629617043"/>
          <c:h val="0.5828180812822254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Необходимо учиться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100000"/>
                    <a:satMod val="137000"/>
                  </a:schemeClr>
                </a:gs>
                <a:gs pos="71000">
                  <a:schemeClr val="accent1">
                    <a:shade val="98000"/>
                    <a:satMod val="137000"/>
                  </a:schemeClr>
                </a:gs>
                <a:gs pos="100000">
                  <a:schemeClr val="accent1">
                    <a:shade val="75000"/>
                    <a:satMod val="13700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800000"/>
              </a:lightRig>
            </a:scene3d>
            <a:sp3d prstMaterial="matte">
              <a:bevelT h="20000"/>
            </a:sp3d>
          </c:spPr>
          <c:cat>
            <c:strRef>
              <c:f>Лист1!$A$2</c:f>
              <c:strCache>
                <c:ptCount val="1"/>
                <c:pt idx="0">
                  <c:v>Обучающиеся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87.3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 необходимости учиться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100000"/>
                    <a:satMod val="137000"/>
                  </a:schemeClr>
                </a:gs>
                <a:gs pos="71000">
                  <a:schemeClr val="accent2">
                    <a:shade val="98000"/>
                    <a:satMod val="137000"/>
                  </a:schemeClr>
                </a:gs>
                <a:gs pos="100000">
                  <a:schemeClr val="accent2">
                    <a:shade val="75000"/>
                    <a:satMod val="137000"/>
                  </a:scheme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800000"/>
              </a:lightRig>
            </a:scene3d>
            <a:sp3d prstMaterial="matte">
              <a:bevelT h="20000"/>
            </a:sp3d>
          </c:spPr>
          <c:cat>
            <c:strRef>
              <c:f>Лист1!$A$2</c:f>
              <c:strCache>
                <c:ptCount val="1"/>
                <c:pt idx="0">
                  <c:v>Обучающиеся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22.7</c:v>
                </c:pt>
              </c:numCache>
            </c:numRef>
          </c:val>
        </c:ser>
        <c:gapWidth val="100"/>
        <c:overlap val="-24"/>
        <c:axId val="97718656"/>
        <c:axId val="97720192"/>
      </c:barChart>
      <c:catAx>
        <c:axId val="977186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720192"/>
        <c:crosses val="autoZero"/>
        <c:auto val="1"/>
        <c:lblAlgn val="ctr"/>
        <c:lblOffset val="100"/>
      </c:catAx>
      <c:valAx>
        <c:axId val="9772019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718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9006542707521105E-2"/>
          <c:y val="0.69872357328632462"/>
          <c:w val="0.87225373376285231"/>
          <c:h val="0.20523446596908546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2352854330708653E-2"/>
          <c:y val="2.3260342056799995E-2"/>
          <c:w val="0.72633821358267736"/>
          <c:h val="0.88187355861384664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Победители и призеры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Лист1!$A$2:$A$4</c:f>
              <c:strCache>
                <c:ptCount val="3"/>
                <c:pt idx="0">
                  <c:v>Всероссийские</c:v>
                </c:pt>
                <c:pt idx="1">
                  <c:v>Региональные</c:v>
                </c:pt>
                <c:pt idx="2">
                  <c:v>Муниципальные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Участие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strRef>
              <c:f>Лист1!$A$2:$A$4</c:f>
              <c:strCache>
                <c:ptCount val="3"/>
                <c:pt idx="0">
                  <c:v>Всероссийские</c:v>
                </c:pt>
                <c:pt idx="1">
                  <c:v>Региональные</c:v>
                </c:pt>
                <c:pt idx="2">
                  <c:v>Муниципальные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</c:v>
                </c:pt>
                <c:pt idx="1">
                  <c:v>1</c:v>
                </c:pt>
                <c:pt idx="2">
                  <c:v>1.8</c:v>
                </c:pt>
              </c:numCache>
            </c:numRef>
          </c:val>
        </c:ser>
        <c:shape val="box"/>
        <c:axId val="46221952"/>
        <c:axId val="46227840"/>
        <c:axId val="45443712"/>
      </c:bar3DChart>
      <c:catAx>
        <c:axId val="462219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227840"/>
        <c:crosses val="autoZero"/>
        <c:auto val="1"/>
        <c:lblAlgn val="ctr"/>
        <c:lblOffset val="100"/>
      </c:catAx>
      <c:valAx>
        <c:axId val="4622784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221952"/>
        <c:crosses val="autoZero"/>
        <c:crossBetween val="between"/>
      </c:valAx>
      <c:serAx>
        <c:axId val="45443712"/>
        <c:scaling>
          <c:orientation val="minMax"/>
        </c:scaling>
        <c:axPos val="b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227840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819832677165355"/>
          <c:y val="0.92366941906561162"/>
          <c:w val="0.36235334645669293"/>
          <c:h val="5.0549332520341272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plotArea>
      <c:layout>
        <c:manualLayout>
          <c:layoutTarget val="inner"/>
          <c:xMode val="edge"/>
          <c:yMode val="edge"/>
          <c:x val="4.3235851377952737E-2"/>
          <c:y val="0.10007239787940465"/>
          <c:w val="0.93176414862204726"/>
          <c:h val="0.73922977736037343"/>
        </c:manualLayout>
      </c:layout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>
              <a:outerShdw blurRad="39000" dist="25400" dir="5400000" rotWithShape="0">
                <a:srgbClr val="000000">
                  <a:alpha val="38000"/>
                </a:srgbClr>
              </a:outerShdw>
            </a:effectLst>
          </c:spPr>
          <c:marker>
            <c:symbol val="none"/>
          </c:marker>
          <c:cat>
            <c:strRef>
              <c:f>Лист1!$A$2:$A$5</c:f>
              <c:strCache>
                <c:ptCount val="4"/>
                <c:pt idx="0">
                  <c:v>Май 2017г.</c:v>
                </c:pt>
                <c:pt idx="1">
                  <c:v>Сентябрь 2017.</c:v>
                </c:pt>
                <c:pt idx="2">
                  <c:v>Январь 2018г.</c:v>
                </c:pt>
                <c:pt idx="3">
                  <c:v>Май 2018г.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</c:v>
                </c:pt>
                <c:pt idx="1">
                  <c:v>14</c:v>
                </c:pt>
                <c:pt idx="2">
                  <c:v>15</c:v>
                </c:pt>
                <c:pt idx="3">
                  <c:v>17</c:v>
                </c:pt>
              </c:numCache>
            </c:numRef>
          </c:val>
        </c:ser>
        <c:marker val="1"/>
        <c:axId val="46184320"/>
        <c:axId val="46185856"/>
      </c:lineChart>
      <c:catAx>
        <c:axId val="4618432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185856"/>
        <c:crosses val="autoZero"/>
        <c:auto val="1"/>
        <c:lblAlgn val="ctr"/>
        <c:lblOffset val="100"/>
      </c:catAx>
      <c:valAx>
        <c:axId val="46185856"/>
        <c:scaling>
          <c:orientation val="minMax"/>
          <c:min val="10"/>
        </c:scaling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184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Relationship Id="rId4" Type="http://schemas.openxmlformats.org/officeDocument/2006/relationships/image" Target="../media/image35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hyperlink" Target="&#1058;&#1088;&#1086;&#1080;&#1094;&#1082;&#1080;&#1081;%20&#1084;&#1086;&#1085;&#1072;&#1089;&#1090;&#1099;&#1088;&#1100;-&#1052;&#1080;&#1095;&#1091;&#1088;&#1080;&#1085;&#1089;&#1082;.ppt" TargetMode="External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&#1055;&#1083;&#1072;&#1085;%20&#1088;&#1072;&#1073;&#1086;&#1090;&#1099;%20&#1085;&#1072;&#1076;%20&#1087;&#1088;&#1086;&#1077;&#1082;&#1090;&#1086;&#1084;.doc" TargetMode="External"/><Relationship Id="rId1" Type="http://schemas.openxmlformats.org/officeDocument/2006/relationships/hyperlink" Target="&#1063;&#1090;&#1086;%20&#1085;&#1091;&#1078;&#1085;&#1086;%20&#1079;&#1085;&#1072;&#1090;&#1100;%20&#1076;&#1083;&#1103;%20&#1088;&#1072;&#1073;&#1086;&#1090;&#1099;%20&#1085;&#1072;&#1076;%20&#1087;&#1088;&#1086;&#1077;&#1082;&#1090;&#1086;&#1084;.doc" TargetMode="External"/><Relationship Id="rId4" Type="http://schemas.openxmlformats.org/officeDocument/2006/relationships/image" Target="../media/image28.jpe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jpeg"/><Relationship Id="rId2" Type="http://schemas.openxmlformats.org/officeDocument/2006/relationships/image" Target="../media/image291.jpeg"/><Relationship Id="rId1" Type="http://schemas.openxmlformats.org/officeDocument/2006/relationships/image" Target="../media/image281.jpeg"/><Relationship Id="rId4" Type="http://schemas.openxmlformats.org/officeDocument/2006/relationships/image" Target="../media/image311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1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hyperlink" Target="&#1058;&#1088;&#1086;&#1080;&#1094;&#1082;&#1080;&#1081;%20&#1084;&#1086;&#1085;&#1072;&#1089;&#1090;&#1099;&#1088;&#1100;-&#1052;&#1080;&#1095;&#1091;&#1088;&#1080;&#1085;&#1089;&#1082;.ppt" TargetMode="External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3;&#1072;&#1085;%20&#1088;&#1072;&#1073;&#1086;&#1090;&#1099;%20&#1085;&#1072;&#1076;%20&#1087;&#1088;&#1086;&#1077;&#1082;&#1090;&#1086;&#1084;.doc" TargetMode="External"/><Relationship Id="rId2" Type="http://schemas.openxmlformats.org/officeDocument/2006/relationships/image" Target="../media/image26.jpg"/><Relationship Id="rId1" Type="http://schemas.openxmlformats.org/officeDocument/2006/relationships/hyperlink" Target="&#1063;&#1090;&#1086;%20&#1085;&#1091;&#1078;&#1085;&#1086;%20&#1079;&#1085;&#1072;&#1090;&#1100;%20&#1076;&#1083;&#1103;%20&#1088;&#1072;&#1073;&#1086;&#1090;&#1099;%20&#1085;&#1072;&#1076;%20&#1087;&#1088;&#1086;&#1077;&#1082;&#1090;&#1086;&#1084;.doc" TargetMode="External"/><Relationship Id="rId4" Type="http://schemas.openxmlformats.org/officeDocument/2006/relationships/image" Target="../media/image27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7D6C12-331B-4A8C-93B5-2BB5B93CF8B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335D5C-7787-4661-B935-D1CB997AC1CC}">
      <dgm:prSet phldrT="[Текст]" custT="1"/>
      <dgm:spPr/>
      <dgm:t>
        <a:bodyPr/>
        <a:lstStyle/>
        <a:p>
          <a:pPr algn="just">
            <a:lnSpc>
              <a:spcPct val="100000"/>
            </a:lnSpc>
          </a:pPr>
          <a:r>
            <a:rPr lang="ru-RU" sz="1400" b="1" dirty="0" smtClean="0"/>
            <a:t>Уточнить сущность </a:t>
          </a:r>
          <a:r>
            <a:rPr lang="ru-RU" sz="1400" b="1" dirty="0" err="1" smtClean="0"/>
            <a:t>компетентностного</a:t>
          </a:r>
          <a:r>
            <a:rPr lang="ru-RU" sz="1400" b="1" dirty="0" smtClean="0"/>
            <a:t> подхода, специфику исследовательской компетенции</a:t>
          </a:r>
          <a:endParaRPr lang="ru-RU" sz="1400" b="1" dirty="0"/>
        </a:p>
      </dgm:t>
    </dgm:pt>
    <dgm:pt modelId="{DC04FF86-50B1-4172-8855-D83C0E00CF99}" type="parTrans" cxnId="{0019F307-8F0D-409A-9E96-DDE836AF1FC6}">
      <dgm:prSet/>
      <dgm:spPr/>
      <dgm:t>
        <a:bodyPr/>
        <a:lstStyle/>
        <a:p>
          <a:endParaRPr lang="ru-RU"/>
        </a:p>
      </dgm:t>
    </dgm:pt>
    <dgm:pt modelId="{6BF40BFB-747F-4D3A-936A-EA7D557CF274}" type="sibTrans" cxnId="{0019F307-8F0D-409A-9E96-DDE836AF1FC6}">
      <dgm:prSet/>
      <dgm:spPr/>
      <dgm:t>
        <a:bodyPr/>
        <a:lstStyle/>
        <a:p>
          <a:endParaRPr lang="ru-RU"/>
        </a:p>
      </dgm:t>
    </dgm:pt>
    <dgm:pt modelId="{08C1BEFC-3DE2-45EB-AE1D-4422180AF2FB}">
      <dgm:prSet phldrT="[Текст]" custT="1"/>
      <dgm:spPr/>
      <dgm:t>
        <a:bodyPr/>
        <a:lstStyle/>
        <a:p>
          <a:r>
            <a:rPr lang="ru-RU" sz="1400" b="1" dirty="0" smtClean="0"/>
            <a:t>Обосновать возможности уроков истории и внеурочной деятельности при формировании исследовательской компетенции</a:t>
          </a:r>
          <a:endParaRPr lang="ru-RU" sz="1400" b="1" dirty="0"/>
        </a:p>
      </dgm:t>
    </dgm:pt>
    <dgm:pt modelId="{4E577D46-7090-4736-9E98-CBB2209A4263}" type="parTrans" cxnId="{4632A009-69B9-4C0A-A458-965C9AC98140}">
      <dgm:prSet/>
      <dgm:spPr/>
      <dgm:t>
        <a:bodyPr/>
        <a:lstStyle/>
        <a:p>
          <a:endParaRPr lang="ru-RU"/>
        </a:p>
      </dgm:t>
    </dgm:pt>
    <dgm:pt modelId="{14118516-87AC-4914-9ABB-CE8FD3163D32}" type="sibTrans" cxnId="{4632A009-69B9-4C0A-A458-965C9AC98140}">
      <dgm:prSet/>
      <dgm:spPr/>
      <dgm:t>
        <a:bodyPr/>
        <a:lstStyle/>
        <a:p>
          <a:endParaRPr lang="ru-RU"/>
        </a:p>
      </dgm:t>
    </dgm:pt>
    <dgm:pt modelId="{DD7E5856-CB13-4C5B-B640-EE520268ED8A}">
      <dgm:prSet phldrT="[Текст]" custT="1"/>
      <dgm:spPr/>
      <dgm:t>
        <a:bodyPr/>
        <a:lstStyle/>
        <a:p>
          <a:r>
            <a:rPr lang="ru-RU" sz="1400" b="1" dirty="0" smtClean="0"/>
            <a:t>Разработать систему методов, направленных на формирование исследовательской компетенции, и экспериментально её проверить</a:t>
          </a:r>
          <a:endParaRPr lang="ru-RU" sz="1400" b="1" dirty="0"/>
        </a:p>
      </dgm:t>
    </dgm:pt>
    <dgm:pt modelId="{05A6219C-FE7F-4226-A118-075BE4E2EFF1}" type="parTrans" cxnId="{B2ECD7DF-D9D3-4A5A-AA86-5E184577D71E}">
      <dgm:prSet/>
      <dgm:spPr/>
      <dgm:t>
        <a:bodyPr/>
        <a:lstStyle/>
        <a:p>
          <a:endParaRPr lang="ru-RU"/>
        </a:p>
      </dgm:t>
    </dgm:pt>
    <dgm:pt modelId="{8CA8D18F-1943-4AF0-9440-616077940D62}" type="sibTrans" cxnId="{B2ECD7DF-D9D3-4A5A-AA86-5E184577D71E}">
      <dgm:prSet/>
      <dgm:spPr/>
      <dgm:t>
        <a:bodyPr/>
        <a:lstStyle/>
        <a:p>
          <a:endParaRPr lang="ru-RU"/>
        </a:p>
      </dgm:t>
    </dgm:pt>
    <dgm:pt modelId="{9B3A3DC2-E1B9-48BC-BA56-5E5DA392AAC4}">
      <dgm:prSet custT="1"/>
      <dgm:spPr/>
      <dgm:t>
        <a:bodyPr/>
        <a:lstStyle/>
        <a:p>
          <a:r>
            <a:rPr lang="ru-RU" sz="1400" b="1" dirty="0" smtClean="0"/>
            <a:t>Разработать и апробировать курс «Основы проектной деятельности», направленный на развитие исследовательской компетенции</a:t>
          </a:r>
          <a:endParaRPr lang="ru-RU" sz="1400" b="1" dirty="0"/>
        </a:p>
      </dgm:t>
    </dgm:pt>
    <dgm:pt modelId="{87C4C37B-36DC-4016-BA79-79F332105353}" type="parTrans" cxnId="{5DEE1D37-FF3D-4E70-8850-ED7EBB1981D6}">
      <dgm:prSet/>
      <dgm:spPr/>
      <dgm:t>
        <a:bodyPr/>
        <a:lstStyle/>
        <a:p>
          <a:endParaRPr lang="ru-RU"/>
        </a:p>
      </dgm:t>
    </dgm:pt>
    <dgm:pt modelId="{1320AB91-AC1A-44C0-91A5-E0098BB653FF}" type="sibTrans" cxnId="{5DEE1D37-FF3D-4E70-8850-ED7EBB1981D6}">
      <dgm:prSet/>
      <dgm:spPr/>
      <dgm:t>
        <a:bodyPr/>
        <a:lstStyle/>
        <a:p>
          <a:endParaRPr lang="ru-RU"/>
        </a:p>
      </dgm:t>
    </dgm:pt>
    <dgm:pt modelId="{737B8E42-0B8E-44D0-A1DD-CFDC1D377BBA}">
      <dgm:prSet custT="1"/>
      <dgm:spPr/>
      <dgm:t>
        <a:bodyPr/>
        <a:lstStyle/>
        <a:p>
          <a:r>
            <a:rPr lang="ru-RU" sz="1400" b="1" dirty="0" smtClean="0"/>
            <a:t>Определить выбор приёмов и методов, эффективных для формирования исследовательской компетенции</a:t>
          </a:r>
          <a:endParaRPr lang="ru-RU" sz="1400" b="1" dirty="0"/>
        </a:p>
      </dgm:t>
    </dgm:pt>
    <dgm:pt modelId="{2CFDB728-85F7-491C-8552-570448F09A29}" type="parTrans" cxnId="{381ECF51-507D-43C7-95D4-6F17DDF30FC0}">
      <dgm:prSet/>
      <dgm:spPr/>
      <dgm:t>
        <a:bodyPr/>
        <a:lstStyle/>
        <a:p>
          <a:endParaRPr lang="ru-RU"/>
        </a:p>
      </dgm:t>
    </dgm:pt>
    <dgm:pt modelId="{A85236F3-940D-4391-A79C-70458AAC789D}" type="sibTrans" cxnId="{381ECF51-507D-43C7-95D4-6F17DDF30FC0}">
      <dgm:prSet/>
      <dgm:spPr/>
      <dgm:t>
        <a:bodyPr/>
        <a:lstStyle/>
        <a:p>
          <a:endParaRPr lang="ru-RU"/>
        </a:p>
      </dgm:t>
    </dgm:pt>
    <dgm:pt modelId="{23484F1A-3E7B-4E9E-B83F-5FB2E6E9814F}">
      <dgm:prSet custT="1"/>
      <dgm:spPr/>
      <dgm:t>
        <a:bodyPr/>
        <a:lstStyle/>
        <a:p>
          <a:r>
            <a:rPr lang="ru-RU" sz="1400" b="1" dirty="0" smtClean="0"/>
            <a:t>Реализовать учебные проекты </a:t>
          </a:r>
          <a:endParaRPr lang="ru-RU" sz="1400" b="1" dirty="0"/>
        </a:p>
      </dgm:t>
    </dgm:pt>
    <dgm:pt modelId="{5EC049F9-65C2-470B-9EB5-9D1297ED398D}" type="parTrans" cxnId="{0C740927-DB2A-41C0-B95F-A1F73F9BD867}">
      <dgm:prSet/>
      <dgm:spPr/>
      <dgm:t>
        <a:bodyPr/>
        <a:lstStyle/>
        <a:p>
          <a:endParaRPr lang="ru-RU"/>
        </a:p>
      </dgm:t>
    </dgm:pt>
    <dgm:pt modelId="{26908211-EA10-4BC7-9F7B-D521F01D4326}" type="sibTrans" cxnId="{0C740927-DB2A-41C0-B95F-A1F73F9BD867}">
      <dgm:prSet/>
      <dgm:spPr/>
      <dgm:t>
        <a:bodyPr/>
        <a:lstStyle/>
        <a:p>
          <a:endParaRPr lang="ru-RU"/>
        </a:p>
      </dgm:t>
    </dgm:pt>
    <dgm:pt modelId="{EC00D66F-2650-42B3-BBB7-E506D0C21D84}" type="pres">
      <dgm:prSet presAssocID="{0C7D6C12-331B-4A8C-93B5-2BB5B93CF8B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60269A-2AF3-4D66-8D94-206433A1BCC9}" type="pres">
      <dgm:prSet presAssocID="{FD335D5C-7787-4661-B935-D1CB997AC1CC}" presName="parentLin" presStyleCnt="0"/>
      <dgm:spPr/>
    </dgm:pt>
    <dgm:pt modelId="{B61540D2-D496-47BA-A891-C1BD83005274}" type="pres">
      <dgm:prSet presAssocID="{FD335D5C-7787-4661-B935-D1CB997AC1CC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5258AF4D-7488-49A4-B485-F701D9A17890}" type="pres">
      <dgm:prSet presAssocID="{FD335D5C-7787-4661-B935-D1CB997AC1CC}" presName="parentText" presStyleLbl="node1" presStyleIdx="0" presStyleCnt="6" custScaleX="114018" custScaleY="281943" custLinFactY="-5180" custLinFactNeighborX="-974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854CFB-081A-4B0E-8324-AE51A52612D9}" type="pres">
      <dgm:prSet presAssocID="{FD335D5C-7787-4661-B935-D1CB997AC1CC}" presName="negativeSpace" presStyleCnt="0"/>
      <dgm:spPr/>
    </dgm:pt>
    <dgm:pt modelId="{793E0CAD-0A7A-4690-A10B-311B6855FF2A}" type="pres">
      <dgm:prSet presAssocID="{FD335D5C-7787-4661-B935-D1CB997AC1CC}" presName="childText" presStyleLbl="conFgAcc1" presStyleIdx="0" presStyleCnt="6" custScaleY="266990" custLinFactY="-200000" custLinFactNeighborX="195" custLinFactNeighborY="-233602">
        <dgm:presLayoutVars>
          <dgm:bulletEnabled val="1"/>
        </dgm:presLayoutVars>
      </dgm:prSet>
      <dgm:spPr/>
    </dgm:pt>
    <dgm:pt modelId="{9CBD4E4A-AFE7-4137-8E49-3F1C8F75FED7}" type="pres">
      <dgm:prSet presAssocID="{6BF40BFB-747F-4D3A-936A-EA7D557CF274}" presName="spaceBetweenRectangles" presStyleCnt="0"/>
      <dgm:spPr/>
    </dgm:pt>
    <dgm:pt modelId="{564AE635-5A66-4CF9-8CC6-B3DFF66CC628}" type="pres">
      <dgm:prSet presAssocID="{08C1BEFC-3DE2-45EB-AE1D-4422180AF2FB}" presName="parentLin" presStyleCnt="0"/>
      <dgm:spPr/>
    </dgm:pt>
    <dgm:pt modelId="{0FDE8904-95E5-47DF-946D-F05C467E6C1A}" type="pres">
      <dgm:prSet presAssocID="{08C1BEFC-3DE2-45EB-AE1D-4422180AF2FB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49B8899E-3A35-4F98-B761-3E6E45B8AD35}" type="pres">
      <dgm:prSet presAssocID="{08C1BEFC-3DE2-45EB-AE1D-4422180AF2FB}" presName="parentText" presStyleLbl="node1" presStyleIdx="1" presStyleCnt="6" custScaleX="114495" custScaleY="315172" custLinFactNeighborX="-19497" custLinFactNeighborY="-774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F3CF69-B2FF-4203-826A-C645855C580F}" type="pres">
      <dgm:prSet presAssocID="{08C1BEFC-3DE2-45EB-AE1D-4422180AF2FB}" presName="negativeSpace" presStyleCnt="0"/>
      <dgm:spPr/>
    </dgm:pt>
    <dgm:pt modelId="{663F3288-BDB0-46F2-83D9-B301DFB350EB}" type="pres">
      <dgm:prSet presAssocID="{08C1BEFC-3DE2-45EB-AE1D-4422180AF2FB}" presName="childText" presStyleLbl="conFgAcc1" presStyleIdx="1" presStyleCnt="6" custScaleY="306465" custLinFactY="-188249" custLinFactNeighborX="292" custLinFactNeighborY="-200000">
        <dgm:presLayoutVars>
          <dgm:bulletEnabled val="1"/>
        </dgm:presLayoutVars>
      </dgm:prSet>
      <dgm:spPr/>
    </dgm:pt>
    <dgm:pt modelId="{EF785BBA-903E-4CF2-938F-E01208F741F2}" type="pres">
      <dgm:prSet presAssocID="{14118516-87AC-4914-9ABB-CE8FD3163D32}" presName="spaceBetweenRectangles" presStyleCnt="0"/>
      <dgm:spPr/>
    </dgm:pt>
    <dgm:pt modelId="{06376CEB-C198-4A22-AB4E-9255AC3F702C}" type="pres">
      <dgm:prSet presAssocID="{DD7E5856-CB13-4C5B-B640-EE520268ED8A}" presName="parentLin" presStyleCnt="0"/>
      <dgm:spPr/>
    </dgm:pt>
    <dgm:pt modelId="{94CC74B6-4F74-48FB-A769-9818C51AA9CA}" type="pres">
      <dgm:prSet presAssocID="{DD7E5856-CB13-4C5B-B640-EE520268ED8A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7E7BD51F-5D30-4C8D-B0B2-983E730AF1F9}" type="pres">
      <dgm:prSet presAssocID="{DD7E5856-CB13-4C5B-B640-EE520268ED8A}" presName="parentText" presStyleLbl="node1" presStyleIdx="2" presStyleCnt="6" custScaleX="115610" custScaleY="338609" custLinFactNeighborX="-27319" custLinFactNeighborY="-215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9590F-7074-4A3C-A0D9-8073141C39EC}" type="pres">
      <dgm:prSet presAssocID="{DD7E5856-CB13-4C5B-B640-EE520268ED8A}" presName="negativeSpace" presStyleCnt="0"/>
      <dgm:spPr/>
    </dgm:pt>
    <dgm:pt modelId="{E4EF9363-65C2-4283-8169-5FD245D61F90}" type="pres">
      <dgm:prSet presAssocID="{DD7E5856-CB13-4C5B-B640-EE520268ED8A}" presName="childText" presStyleLbl="conFgAcc1" presStyleIdx="2" presStyleCnt="6" custScaleY="317916" custLinFactY="-135692" custLinFactNeighborX="-195" custLinFactNeighborY="-200000">
        <dgm:presLayoutVars>
          <dgm:bulletEnabled val="1"/>
        </dgm:presLayoutVars>
      </dgm:prSet>
      <dgm:spPr/>
    </dgm:pt>
    <dgm:pt modelId="{FCADF8B1-509E-4F7D-B8C4-71F319F7456D}" type="pres">
      <dgm:prSet presAssocID="{8CA8D18F-1943-4AF0-9440-616077940D62}" presName="spaceBetweenRectangles" presStyleCnt="0"/>
      <dgm:spPr/>
    </dgm:pt>
    <dgm:pt modelId="{29E8A6A7-2B82-4FEA-9254-16A11F419702}" type="pres">
      <dgm:prSet presAssocID="{9B3A3DC2-E1B9-48BC-BA56-5E5DA392AAC4}" presName="parentLin" presStyleCnt="0"/>
      <dgm:spPr/>
    </dgm:pt>
    <dgm:pt modelId="{333DF776-BA3D-4D0B-B704-45C5747EE5AA}" type="pres">
      <dgm:prSet presAssocID="{9B3A3DC2-E1B9-48BC-BA56-5E5DA392AAC4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9C575233-FCA9-4F00-AF4F-AEC0A17C2CAC}" type="pres">
      <dgm:prSet presAssocID="{9B3A3DC2-E1B9-48BC-BA56-5E5DA392AAC4}" presName="parentText" presStyleLbl="node1" presStyleIdx="3" presStyleCnt="6" custScaleX="116110" custScaleY="333858" custLinFactNeighborX="-30240" custLinFactNeighborY="473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BAEF5-7157-47DC-9DC0-B016A75D8D9F}" type="pres">
      <dgm:prSet presAssocID="{9B3A3DC2-E1B9-48BC-BA56-5E5DA392AAC4}" presName="negativeSpace" presStyleCnt="0"/>
      <dgm:spPr/>
    </dgm:pt>
    <dgm:pt modelId="{016BA7AD-BE66-4634-B0EB-0449B629E108}" type="pres">
      <dgm:prSet presAssocID="{9B3A3DC2-E1B9-48BC-BA56-5E5DA392AAC4}" presName="childText" presStyleLbl="conFgAcc1" presStyleIdx="3" presStyleCnt="6" custScaleY="299000" custLinFactY="-65206" custLinFactNeighborY="-100000">
        <dgm:presLayoutVars>
          <dgm:bulletEnabled val="1"/>
        </dgm:presLayoutVars>
      </dgm:prSet>
      <dgm:spPr/>
    </dgm:pt>
    <dgm:pt modelId="{A7D84790-E05C-4A80-B75E-2CA8D84AAF53}" type="pres">
      <dgm:prSet presAssocID="{1320AB91-AC1A-44C0-91A5-E0098BB653FF}" presName="spaceBetweenRectangles" presStyleCnt="0"/>
      <dgm:spPr/>
    </dgm:pt>
    <dgm:pt modelId="{AC2598C4-EA1D-4502-BF21-7459B32263A6}" type="pres">
      <dgm:prSet presAssocID="{23484F1A-3E7B-4E9E-B83F-5FB2E6E9814F}" presName="parentLin" presStyleCnt="0"/>
      <dgm:spPr/>
    </dgm:pt>
    <dgm:pt modelId="{C0A81E33-7EE4-44B0-B6AC-2D64AEEDDC43}" type="pres">
      <dgm:prSet presAssocID="{23484F1A-3E7B-4E9E-B83F-5FB2E6E9814F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3CB3BC3C-D1CF-439B-B2A9-140E26E4F002}" type="pres">
      <dgm:prSet presAssocID="{23484F1A-3E7B-4E9E-B83F-5FB2E6E9814F}" presName="parentText" presStyleLbl="node1" presStyleIdx="4" presStyleCnt="6" custScaleX="114495" custScaleY="311850" custLinFactY="44553" custLinFactNeighborX="-97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CF95CF-DEAA-4FC0-975C-851554983BE7}" type="pres">
      <dgm:prSet presAssocID="{23484F1A-3E7B-4E9E-B83F-5FB2E6E9814F}" presName="negativeSpace" presStyleCnt="0"/>
      <dgm:spPr/>
    </dgm:pt>
    <dgm:pt modelId="{AAEAA939-F24D-4E69-84AC-660917277290}" type="pres">
      <dgm:prSet presAssocID="{23484F1A-3E7B-4E9E-B83F-5FB2E6E9814F}" presName="childText" presStyleLbl="conFgAcc1" presStyleIdx="4" presStyleCnt="6" custScaleY="381789" custLinFactY="51143" custLinFactNeighborX="195" custLinFactNeighborY="100000">
        <dgm:presLayoutVars>
          <dgm:bulletEnabled val="1"/>
        </dgm:presLayoutVars>
      </dgm:prSet>
      <dgm:spPr/>
    </dgm:pt>
    <dgm:pt modelId="{B96C4691-BB9A-4A0E-A266-FD3AB2265321}" type="pres">
      <dgm:prSet presAssocID="{26908211-EA10-4BC7-9F7B-D521F01D4326}" presName="spaceBetweenRectangles" presStyleCnt="0"/>
      <dgm:spPr/>
    </dgm:pt>
    <dgm:pt modelId="{CC7F4B87-8814-4010-839E-03D268EB1B2D}" type="pres">
      <dgm:prSet presAssocID="{737B8E42-0B8E-44D0-A1DD-CFDC1D377BBA}" presName="parentLin" presStyleCnt="0"/>
      <dgm:spPr/>
    </dgm:pt>
    <dgm:pt modelId="{F1CD6DF5-C462-49CD-908C-AFBF44C171DC}" type="pres">
      <dgm:prSet presAssocID="{737B8E42-0B8E-44D0-A1DD-CFDC1D377BBA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86FC6A50-0537-4EBB-9AA1-B9B28176B879}" type="pres">
      <dgm:prSet presAssocID="{737B8E42-0B8E-44D0-A1DD-CFDC1D377BBA}" presName="parentText" presStyleLbl="node1" presStyleIdx="5" presStyleCnt="6" custScaleX="115333" custScaleY="356495" custLinFactY="59821" custLinFactNeighborX="-2438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C3F285-8608-42E4-AED0-8251B1CC0905}" type="pres">
      <dgm:prSet presAssocID="{737B8E42-0B8E-44D0-A1DD-CFDC1D377BBA}" presName="negativeSpace" presStyleCnt="0"/>
      <dgm:spPr/>
    </dgm:pt>
    <dgm:pt modelId="{17063308-B9E2-4AC9-9E12-8FB8C6563E60}" type="pres">
      <dgm:prSet presAssocID="{737B8E42-0B8E-44D0-A1DD-CFDC1D377BBA}" presName="childText" presStyleLbl="conFgAcc1" presStyleIdx="5" presStyleCnt="6" custScaleY="303899" custLinFactY="120752" custLinFactNeighborY="200000">
        <dgm:presLayoutVars>
          <dgm:bulletEnabled val="1"/>
        </dgm:presLayoutVars>
      </dgm:prSet>
      <dgm:spPr/>
    </dgm:pt>
  </dgm:ptLst>
  <dgm:cxnLst>
    <dgm:cxn modelId="{C063608E-0A4B-4F7B-8957-07D8411DA78A}" type="presOf" srcId="{737B8E42-0B8E-44D0-A1DD-CFDC1D377BBA}" destId="{F1CD6DF5-C462-49CD-908C-AFBF44C171DC}" srcOrd="0" destOrd="0" presId="urn:microsoft.com/office/officeart/2005/8/layout/list1"/>
    <dgm:cxn modelId="{B5105769-AB5D-4EE5-8B6A-F8F48B4FB004}" type="presOf" srcId="{08C1BEFC-3DE2-45EB-AE1D-4422180AF2FB}" destId="{0FDE8904-95E5-47DF-946D-F05C467E6C1A}" srcOrd="0" destOrd="0" presId="urn:microsoft.com/office/officeart/2005/8/layout/list1"/>
    <dgm:cxn modelId="{381ECF51-507D-43C7-95D4-6F17DDF30FC0}" srcId="{0C7D6C12-331B-4A8C-93B5-2BB5B93CF8B7}" destId="{737B8E42-0B8E-44D0-A1DD-CFDC1D377BBA}" srcOrd="5" destOrd="0" parTransId="{2CFDB728-85F7-491C-8552-570448F09A29}" sibTransId="{A85236F3-940D-4391-A79C-70458AAC789D}"/>
    <dgm:cxn modelId="{4CF7D679-44C5-49EF-BA86-3F3795F05B3F}" type="presOf" srcId="{737B8E42-0B8E-44D0-A1DD-CFDC1D377BBA}" destId="{86FC6A50-0537-4EBB-9AA1-B9B28176B879}" srcOrd="1" destOrd="0" presId="urn:microsoft.com/office/officeart/2005/8/layout/list1"/>
    <dgm:cxn modelId="{B2ECD7DF-D9D3-4A5A-AA86-5E184577D71E}" srcId="{0C7D6C12-331B-4A8C-93B5-2BB5B93CF8B7}" destId="{DD7E5856-CB13-4C5B-B640-EE520268ED8A}" srcOrd="2" destOrd="0" parTransId="{05A6219C-FE7F-4226-A118-075BE4E2EFF1}" sibTransId="{8CA8D18F-1943-4AF0-9440-616077940D62}"/>
    <dgm:cxn modelId="{0C740927-DB2A-41C0-B95F-A1F73F9BD867}" srcId="{0C7D6C12-331B-4A8C-93B5-2BB5B93CF8B7}" destId="{23484F1A-3E7B-4E9E-B83F-5FB2E6E9814F}" srcOrd="4" destOrd="0" parTransId="{5EC049F9-65C2-470B-9EB5-9D1297ED398D}" sibTransId="{26908211-EA10-4BC7-9F7B-D521F01D4326}"/>
    <dgm:cxn modelId="{143E91EA-06DA-4526-9E15-BC6B816CD6FE}" type="presOf" srcId="{FD335D5C-7787-4661-B935-D1CB997AC1CC}" destId="{B61540D2-D496-47BA-A891-C1BD83005274}" srcOrd="0" destOrd="0" presId="urn:microsoft.com/office/officeart/2005/8/layout/list1"/>
    <dgm:cxn modelId="{9153B8FF-164B-42EC-A4A6-7E6FF9CCDBCA}" type="presOf" srcId="{DD7E5856-CB13-4C5B-B640-EE520268ED8A}" destId="{94CC74B6-4F74-48FB-A769-9818C51AA9CA}" srcOrd="0" destOrd="0" presId="urn:microsoft.com/office/officeart/2005/8/layout/list1"/>
    <dgm:cxn modelId="{5DEE1D37-FF3D-4E70-8850-ED7EBB1981D6}" srcId="{0C7D6C12-331B-4A8C-93B5-2BB5B93CF8B7}" destId="{9B3A3DC2-E1B9-48BC-BA56-5E5DA392AAC4}" srcOrd="3" destOrd="0" parTransId="{87C4C37B-36DC-4016-BA79-79F332105353}" sibTransId="{1320AB91-AC1A-44C0-91A5-E0098BB653FF}"/>
    <dgm:cxn modelId="{9D16B186-5B62-4F6D-A653-7A765FB898D6}" type="presOf" srcId="{23484F1A-3E7B-4E9E-B83F-5FB2E6E9814F}" destId="{C0A81E33-7EE4-44B0-B6AC-2D64AEEDDC43}" srcOrd="0" destOrd="0" presId="urn:microsoft.com/office/officeart/2005/8/layout/list1"/>
    <dgm:cxn modelId="{4E074B5B-72C5-40A4-83D1-A19422769688}" type="presOf" srcId="{DD7E5856-CB13-4C5B-B640-EE520268ED8A}" destId="{7E7BD51F-5D30-4C8D-B0B2-983E730AF1F9}" srcOrd="1" destOrd="0" presId="urn:microsoft.com/office/officeart/2005/8/layout/list1"/>
    <dgm:cxn modelId="{531B37A3-AEAF-4288-8EB8-2625E79EDBFB}" type="presOf" srcId="{08C1BEFC-3DE2-45EB-AE1D-4422180AF2FB}" destId="{49B8899E-3A35-4F98-B761-3E6E45B8AD35}" srcOrd="1" destOrd="0" presId="urn:microsoft.com/office/officeart/2005/8/layout/list1"/>
    <dgm:cxn modelId="{C6E9DCB2-2861-49F4-B04A-D6B37F9AA8D4}" type="presOf" srcId="{FD335D5C-7787-4661-B935-D1CB997AC1CC}" destId="{5258AF4D-7488-49A4-B485-F701D9A17890}" srcOrd="1" destOrd="0" presId="urn:microsoft.com/office/officeart/2005/8/layout/list1"/>
    <dgm:cxn modelId="{AF590C1D-62B5-4ACF-9CE3-02B554A35603}" type="presOf" srcId="{9B3A3DC2-E1B9-48BC-BA56-5E5DA392AAC4}" destId="{333DF776-BA3D-4D0B-B704-45C5747EE5AA}" srcOrd="0" destOrd="0" presId="urn:microsoft.com/office/officeart/2005/8/layout/list1"/>
    <dgm:cxn modelId="{7D9D2D74-0BF1-4FBB-A257-7D4F8F2E6FA7}" type="presOf" srcId="{9B3A3DC2-E1B9-48BC-BA56-5E5DA392AAC4}" destId="{9C575233-FCA9-4F00-AF4F-AEC0A17C2CAC}" srcOrd="1" destOrd="0" presId="urn:microsoft.com/office/officeart/2005/8/layout/list1"/>
    <dgm:cxn modelId="{C6CE6A31-B3A3-4231-BA50-2FEBC44F76C0}" type="presOf" srcId="{0C7D6C12-331B-4A8C-93B5-2BB5B93CF8B7}" destId="{EC00D66F-2650-42B3-BBB7-E506D0C21D84}" srcOrd="0" destOrd="0" presId="urn:microsoft.com/office/officeart/2005/8/layout/list1"/>
    <dgm:cxn modelId="{81BCCC61-09B3-4DB3-AD04-E5BD4F41506A}" type="presOf" srcId="{23484F1A-3E7B-4E9E-B83F-5FB2E6E9814F}" destId="{3CB3BC3C-D1CF-439B-B2A9-140E26E4F002}" srcOrd="1" destOrd="0" presId="urn:microsoft.com/office/officeart/2005/8/layout/list1"/>
    <dgm:cxn modelId="{4632A009-69B9-4C0A-A458-965C9AC98140}" srcId="{0C7D6C12-331B-4A8C-93B5-2BB5B93CF8B7}" destId="{08C1BEFC-3DE2-45EB-AE1D-4422180AF2FB}" srcOrd="1" destOrd="0" parTransId="{4E577D46-7090-4736-9E98-CBB2209A4263}" sibTransId="{14118516-87AC-4914-9ABB-CE8FD3163D32}"/>
    <dgm:cxn modelId="{0019F307-8F0D-409A-9E96-DDE836AF1FC6}" srcId="{0C7D6C12-331B-4A8C-93B5-2BB5B93CF8B7}" destId="{FD335D5C-7787-4661-B935-D1CB997AC1CC}" srcOrd="0" destOrd="0" parTransId="{DC04FF86-50B1-4172-8855-D83C0E00CF99}" sibTransId="{6BF40BFB-747F-4D3A-936A-EA7D557CF274}"/>
    <dgm:cxn modelId="{13FFCFF4-F1A1-42F8-A960-49C2CBD72D13}" type="presParOf" srcId="{EC00D66F-2650-42B3-BBB7-E506D0C21D84}" destId="{B960269A-2AF3-4D66-8D94-206433A1BCC9}" srcOrd="0" destOrd="0" presId="urn:microsoft.com/office/officeart/2005/8/layout/list1"/>
    <dgm:cxn modelId="{FCB52F59-5054-4338-8A75-5B770306717C}" type="presParOf" srcId="{B960269A-2AF3-4D66-8D94-206433A1BCC9}" destId="{B61540D2-D496-47BA-A891-C1BD83005274}" srcOrd="0" destOrd="0" presId="urn:microsoft.com/office/officeart/2005/8/layout/list1"/>
    <dgm:cxn modelId="{EA513A03-F949-4689-8CBD-7C41A1AFF863}" type="presParOf" srcId="{B960269A-2AF3-4D66-8D94-206433A1BCC9}" destId="{5258AF4D-7488-49A4-B485-F701D9A17890}" srcOrd="1" destOrd="0" presId="urn:microsoft.com/office/officeart/2005/8/layout/list1"/>
    <dgm:cxn modelId="{F2A024F3-7B6F-4F47-BE8C-74F38F4F877E}" type="presParOf" srcId="{EC00D66F-2650-42B3-BBB7-E506D0C21D84}" destId="{8A854CFB-081A-4B0E-8324-AE51A52612D9}" srcOrd="1" destOrd="0" presId="urn:microsoft.com/office/officeart/2005/8/layout/list1"/>
    <dgm:cxn modelId="{247EF1B4-6221-4320-BC2D-80308EBFAF2F}" type="presParOf" srcId="{EC00D66F-2650-42B3-BBB7-E506D0C21D84}" destId="{793E0CAD-0A7A-4690-A10B-311B6855FF2A}" srcOrd="2" destOrd="0" presId="urn:microsoft.com/office/officeart/2005/8/layout/list1"/>
    <dgm:cxn modelId="{FE4B0AE7-CDCD-49AE-8D7F-56401176A8CD}" type="presParOf" srcId="{EC00D66F-2650-42B3-BBB7-E506D0C21D84}" destId="{9CBD4E4A-AFE7-4137-8E49-3F1C8F75FED7}" srcOrd="3" destOrd="0" presId="urn:microsoft.com/office/officeart/2005/8/layout/list1"/>
    <dgm:cxn modelId="{3A70CDAB-88F9-4350-9635-92B5028AC25B}" type="presParOf" srcId="{EC00D66F-2650-42B3-BBB7-E506D0C21D84}" destId="{564AE635-5A66-4CF9-8CC6-B3DFF66CC628}" srcOrd="4" destOrd="0" presId="urn:microsoft.com/office/officeart/2005/8/layout/list1"/>
    <dgm:cxn modelId="{8EF74FFF-06AB-4DDC-9F0C-6754F66A0534}" type="presParOf" srcId="{564AE635-5A66-4CF9-8CC6-B3DFF66CC628}" destId="{0FDE8904-95E5-47DF-946D-F05C467E6C1A}" srcOrd="0" destOrd="0" presId="urn:microsoft.com/office/officeart/2005/8/layout/list1"/>
    <dgm:cxn modelId="{D4D62D23-516D-4B44-96ED-E08B0BC66B25}" type="presParOf" srcId="{564AE635-5A66-4CF9-8CC6-B3DFF66CC628}" destId="{49B8899E-3A35-4F98-B761-3E6E45B8AD35}" srcOrd="1" destOrd="0" presId="urn:microsoft.com/office/officeart/2005/8/layout/list1"/>
    <dgm:cxn modelId="{CE8D5074-6951-47F8-9EF6-3EE9CB6AC812}" type="presParOf" srcId="{EC00D66F-2650-42B3-BBB7-E506D0C21D84}" destId="{DAF3CF69-B2FF-4203-826A-C645855C580F}" srcOrd="5" destOrd="0" presId="urn:microsoft.com/office/officeart/2005/8/layout/list1"/>
    <dgm:cxn modelId="{5A36DDEA-DC6C-408C-AA07-B5A2B6F74C9C}" type="presParOf" srcId="{EC00D66F-2650-42B3-BBB7-E506D0C21D84}" destId="{663F3288-BDB0-46F2-83D9-B301DFB350EB}" srcOrd="6" destOrd="0" presId="urn:microsoft.com/office/officeart/2005/8/layout/list1"/>
    <dgm:cxn modelId="{C1431197-B5A3-463B-913A-5893545A4091}" type="presParOf" srcId="{EC00D66F-2650-42B3-BBB7-E506D0C21D84}" destId="{EF785BBA-903E-4CF2-938F-E01208F741F2}" srcOrd="7" destOrd="0" presId="urn:microsoft.com/office/officeart/2005/8/layout/list1"/>
    <dgm:cxn modelId="{C0F557CE-C0AE-48FE-9B3C-0FA7108501AC}" type="presParOf" srcId="{EC00D66F-2650-42B3-BBB7-E506D0C21D84}" destId="{06376CEB-C198-4A22-AB4E-9255AC3F702C}" srcOrd="8" destOrd="0" presId="urn:microsoft.com/office/officeart/2005/8/layout/list1"/>
    <dgm:cxn modelId="{88CC6D44-0B86-4112-B006-5FAFA7249C2F}" type="presParOf" srcId="{06376CEB-C198-4A22-AB4E-9255AC3F702C}" destId="{94CC74B6-4F74-48FB-A769-9818C51AA9CA}" srcOrd="0" destOrd="0" presId="urn:microsoft.com/office/officeart/2005/8/layout/list1"/>
    <dgm:cxn modelId="{85060622-F534-4291-8E38-6E403C446373}" type="presParOf" srcId="{06376CEB-C198-4A22-AB4E-9255AC3F702C}" destId="{7E7BD51F-5D30-4C8D-B0B2-983E730AF1F9}" srcOrd="1" destOrd="0" presId="urn:microsoft.com/office/officeart/2005/8/layout/list1"/>
    <dgm:cxn modelId="{DC0C4AD7-CEB5-43F2-954B-24C537005505}" type="presParOf" srcId="{EC00D66F-2650-42B3-BBB7-E506D0C21D84}" destId="{C9F9590F-7074-4A3C-A0D9-8073141C39EC}" srcOrd="9" destOrd="0" presId="urn:microsoft.com/office/officeart/2005/8/layout/list1"/>
    <dgm:cxn modelId="{CA0E2928-B647-4979-B2F6-13ED82C68317}" type="presParOf" srcId="{EC00D66F-2650-42B3-BBB7-E506D0C21D84}" destId="{E4EF9363-65C2-4283-8169-5FD245D61F90}" srcOrd="10" destOrd="0" presId="urn:microsoft.com/office/officeart/2005/8/layout/list1"/>
    <dgm:cxn modelId="{CC2A745A-80AC-438B-843E-E203F946184D}" type="presParOf" srcId="{EC00D66F-2650-42B3-BBB7-E506D0C21D84}" destId="{FCADF8B1-509E-4F7D-B8C4-71F319F7456D}" srcOrd="11" destOrd="0" presId="urn:microsoft.com/office/officeart/2005/8/layout/list1"/>
    <dgm:cxn modelId="{44496FBF-1196-42C0-BF53-BC821EE98CEE}" type="presParOf" srcId="{EC00D66F-2650-42B3-BBB7-E506D0C21D84}" destId="{29E8A6A7-2B82-4FEA-9254-16A11F419702}" srcOrd="12" destOrd="0" presId="urn:microsoft.com/office/officeart/2005/8/layout/list1"/>
    <dgm:cxn modelId="{7FD2113A-8B3F-4BA5-882C-FF522F8099AB}" type="presParOf" srcId="{29E8A6A7-2B82-4FEA-9254-16A11F419702}" destId="{333DF776-BA3D-4D0B-B704-45C5747EE5AA}" srcOrd="0" destOrd="0" presId="urn:microsoft.com/office/officeart/2005/8/layout/list1"/>
    <dgm:cxn modelId="{82A77AF2-C5EE-4E82-BF64-22A26BEF30B2}" type="presParOf" srcId="{29E8A6A7-2B82-4FEA-9254-16A11F419702}" destId="{9C575233-FCA9-4F00-AF4F-AEC0A17C2CAC}" srcOrd="1" destOrd="0" presId="urn:microsoft.com/office/officeart/2005/8/layout/list1"/>
    <dgm:cxn modelId="{2A2A56C1-B628-4DB3-9B93-FFF8AF40B972}" type="presParOf" srcId="{EC00D66F-2650-42B3-BBB7-E506D0C21D84}" destId="{201BAEF5-7157-47DC-9DC0-B016A75D8D9F}" srcOrd="13" destOrd="0" presId="urn:microsoft.com/office/officeart/2005/8/layout/list1"/>
    <dgm:cxn modelId="{D689A6D7-3667-485C-8BC9-078DC47036AA}" type="presParOf" srcId="{EC00D66F-2650-42B3-BBB7-E506D0C21D84}" destId="{016BA7AD-BE66-4634-B0EB-0449B629E108}" srcOrd="14" destOrd="0" presId="urn:microsoft.com/office/officeart/2005/8/layout/list1"/>
    <dgm:cxn modelId="{6B300AC3-AB55-4C28-A192-373469B3B8C0}" type="presParOf" srcId="{EC00D66F-2650-42B3-BBB7-E506D0C21D84}" destId="{A7D84790-E05C-4A80-B75E-2CA8D84AAF53}" srcOrd="15" destOrd="0" presId="urn:microsoft.com/office/officeart/2005/8/layout/list1"/>
    <dgm:cxn modelId="{FAA500B5-6C48-44B1-ACCD-7F61B1002B4E}" type="presParOf" srcId="{EC00D66F-2650-42B3-BBB7-E506D0C21D84}" destId="{AC2598C4-EA1D-4502-BF21-7459B32263A6}" srcOrd="16" destOrd="0" presId="urn:microsoft.com/office/officeart/2005/8/layout/list1"/>
    <dgm:cxn modelId="{06CF305D-69F7-49AB-B7EF-76C42568AC19}" type="presParOf" srcId="{AC2598C4-EA1D-4502-BF21-7459B32263A6}" destId="{C0A81E33-7EE4-44B0-B6AC-2D64AEEDDC43}" srcOrd="0" destOrd="0" presId="urn:microsoft.com/office/officeart/2005/8/layout/list1"/>
    <dgm:cxn modelId="{9A4A9F83-E6B3-40BC-B64A-1721403C4185}" type="presParOf" srcId="{AC2598C4-EA1D-4502-BF21-7459B32263A6}" destId="{3CB3BC3C-D1CF-439B-B2A9-140E26E4F002}" srcOrd="1" destOrd="0" presId="urn:microsoft.com/office/officeart/2005/8/layout/list1"/>
    <dgm:cxn modelId="{4F8F1A18-6A58-4559-9F50-88B069AA1DE5}" type="presParOf" srcId="{EC00D66F-2650-42B3-BBB7-E506D0C21D84}" destId="{5FCF95CF-DEAA-4FC0-975C-851554983BE7}" srcOrd="17" destOrd="0" presId="urn:microsoft.com/office/officeart/2005/8/layout/list1"/>
    <dgm:cxn modelId="{9FF76898-B67E-442C-A2C9-A1BB585822F3}" type="presParOf" srcId="{EC00D66F-2650-42B3-BBB7-E506D0C21D84}" destId="{AAEAA939-F24D-4E69-84AC-660917277290}" srcOrd="18" destOrd="0" presId="urn:microsoft.com/office/officeart/2005/8/layout/list1"/>
    <dgm:cxn modelId="{EADC4C6E-0328-4390-9327-96B38089AF98}" type="presParOf" srcId="{EC00D66F-2650-42B3-BBB7-E506D0C21D84}" destId="{B96C4691-BB9A-4A0E-A266-FD3AB2265321}" srcOrd="19" destOrd="0" presId="urn:microsoft.com/office/officeart/2005/8/layout/list1"/>
    <dgm:cxn modelId="{540F0682-C817-4C8F-8048-997A0430C9B3}" type="presParOf" srcId="{EC00D66F-2650-42B3-BBB7-E506D0C21D84}" destId="{CC7F4B87-8814-4010-839E-03D268EB1B2D}" srcOrd="20" destOrd="0" presId="urn:microsoft.com/office/officeart/2005/8/layout/list1"/>
    <dgm:cxn modelId="{8F8BB4AE-7E6C-4387-A288-650DC6C3206D}" type="presParOf" srcId="{CC7F4B87-8814-4010-839E-03D268EB1B2D}" destId="{F1CD6DF5-C462-49CD-908C-AFBF44C171DC}" srcOrd="0" destOrd="0" presId="urn:microsoft.com/office/officeart/2005/8/layout/list1"/>
    <dgm:cxn modelId="{0A8C72EF-6D7D-4621-8ECA-B6ACF2AC46C4}" type="presParOf" srcId="{CC7F4B87-8814-4010-839E-03D268EB1B2D}" destId="{86FC6A50-0537-4EBB-9AA1-B9B28176B879}" srcOrd="1" destOrd="0" presId="urn:microsoft.com/office/officeart/2005/8/layout/list1"/>
    <dgm:cxn modelId="{CF81A6E7-2E77-4706-A5FF-368F9F614BCA}" type="presParOf" srcId="{EC00D66F-2650-42B3-BBB7-E506D0C21D84}" destId="{47C3F285-8608-42E4-AED0-8251B1CC0905}" srcOrd="21" destOrd="0" presId="urn:microsoft.com/office/officeart/2005/8/layout/list1"/>
    <dgm:cxn modelId="{BDF6D757-EA7D-420A-8E2A-88DC3385444C}" type="presParOf" srcId="{EC00D66F-2650-42B3-BBB7-E506D0C21D84}" destId="{17063308-B9E2-4AC9-9E12-8FB8C6563E60}" srcOrd="22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CB0F9A0-FCB5-4426-B7CE-FC64B8FFC172}" type="doc">
      <dgm:prSet loTypeId="urn:microsoft.com/office/officeart/2005/8/layout/vList4#1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EF0592B2-CC19-41B5-98F2-DD90223D18A0}">
      <dgm:prSet/>
      <dgm:spPr/>
      <dgm:t>
        <a:bodyPr/>
        <a:lstStyle/>
        <a:p>
          <a:r>
            <a:rPr lang="ru-RU" smtClean="0"/>
            <a:t>- рассмотрена теоретическая основа компетентностного подхода и исследовательской компетенции;</a:t>
          </a:r>
          <a:endParaRPr lang="ru-RU"/>
        </a:p>
      </dgm:t>
    </dgm:pt>
    <dgm:pt modelId="{B1AC76D2-1211-4906-A40E-BDB960316228}" type="parTrans" cxnId="{0172488D-A9B0-4878-B60D-6BCFFDFF2C39}">
      <dgm:prSet/>
      <dgm:spPr/>
      <dgm:t>
        <a:bodyPr/>
        <a:lstStyle/>
        <a:p>
          <a:endParaRPr lang="ru-RU"/>
        </a:p>
      </dgm:t>
    </dgm:pt>
    <dgm:pt modelId="{1B60337C-AA94-41A4-AFFF-080C7D597CFC}" type="sibTrans" cxnId="{0172488D-A9B0-4878-B60D-6BCFFDFF2C39}">
      <dgm:prSet/>
      <dgm:spPr/>
      <dgm:t>
        <a:bodyPr/>
        <a:lstStyle/>
        <a:p>
          <a:endParaRPr lang="ru-RU"/>
        </a:p>
      </dgm:t>
    </dgm:pt>
    <dgm:pt modelId="{32AE790E-E77D-4958-903D-B9BCBD0F4B4E}">
      <dgm:prSet/>
      <dgm:spPr/>
      <dgm:t>
        <a:bodyPr/>
        <a:lstStyle/>
        <a:p>
          <a:r>
            <a:rPr lang="ru-RU" smtClean="0"/>
            <a:t>- разработана программа дополнительного образования «Основы проектной деятельности», программа работы исторической секции НОУ «Совенок»;</a:t>
          </a:r>
          <a:endParaRPr lang="ru-RU"/>
        </a:p>
      </dgm:t>
    </dgm:pt>
    <dgm:pt modelId="{85B00C5B-F806-43D1-AB93-1DD1C13ED7EB}" type="parTrans" cxnId="{EAEDC7DF-A719-4F30-9F79-B4409944BD27}">
      <dgm:prSet/>
      <dgm:spPr/>
      <dgm:t>
        <a:bodyPr/>
        <a:lstStyle/>
        <a:p>
          <a:endParaRPr lang="ru-RU"/>
        </a:p>
      </dgm:t>
    </dgm:pt>
    <dgm:pt modelId="{488318AD-D23E-4ACD-A870-EAA99BFC8EB7}" type="sibTrans" cxnId="{EAEDC7DF-A719-4F30-9F79-B4409944BD27}">
      <dgm:prSet/>
      <dgm:spPr/>
      <dgm:t>
        <a:bodyPr/>
        <a:lstStyle/>
        <a:p>
          <a:endParaRPr lang="ru-RU"/>
        </a:p>
      </dgm:t>
    </dgm:pt>
    <dgm:pt modelId="{1FD642AB-3D34-4895-89D4-F246398FBDCD}">
      <dgm:prSet/>
      <dgm:spPr/>
      <dgm:t>
        <a:bodyPr/>
        <a:lstStyle/>
        <a:p>
          <a:r>
            <a:rPr lang="ru-RU" smtClean="0"/>
            <a:t>- практическим путем определен выбор приемов и методов, эффективных для совершенствования исследовательской компетенции;</a:t>
          </a:r>
          <a:endParaRPr lang="ru-RU"/>
        </a:p>
      </dgm:t>
    </dgm:pt>
    <dgm:pt modelId="{67C2059B-025E-4B48-AFC4-241794CEC6A3}" type="parTrans" cxnId="{F99BC378-41FF-468C-BF75-D9C252BC991C}">
      <dgm:prSet/>
      <dgm:spPr/>
      <dgm:t>
        <a:bodyPr/>
        <a:lstStyle/>
        <a:p>
          <a:endParaRPr lang="ru-RU"/>
        </a:p>
      </dgm:t>
    </dgm:pt>
    <dgm:pt modelId="{1894465E-AB30-4663-B98A-CAF6A410BD40}" type="sibTrans" cxnId="{F99BC378-41FF-468C-BF75-D9C252BC991C}">
      <dgm:prSet/>
      <dgm:spPr/>
      <dgm:t>
        <a:bodyPr/>
        <a:lstStyle/>
        <a:p>
          <a:endParaRPr lang="ru-RU"/>
        </a:p>
      </dgm:t>
    </dgm:pt>
    <dgm:pt modelId="{F21E35FE-5DF6-4C30-9DFD-ADA542F195BD}">
      <dgm:prSet/>
      <dgm:spPr/>
      <dgm:t>
        <a:bodyPr/>
        <a:lstStyle/>
        <a:p>
          <a:r>
            <a:rPr lang="ru-RU" dirty="0" smtClean="0"/>
            <a:t>- разработаны методические рекомендации для формирования исследовательской компетенции.</a:t>
          </a:r>
          <a:endParaRPr lang="ru-RU" dirty="0"/>
        </a:p>
      </dgm:t>
    </dgm:pt>
    <dgm:pt modelId="{1039E645-A453-4A12-9CC2-4C53B48C406F}" type="parTrans" cxnId="{ECA87BB7-F81C-42D3-A15A-93FED3287ED3}">
      <dgm:prSet/>
      <dgm:spPr/>
      <dgm:t>
        <a:bodyPr/>
        <a:lstStyle/>
        <a:p>
          <a:endParaRPr lang="ru-RU"/>
        </a:p>
      </dgm:t>
    </dgm:pt>
    <dgm:pt modelId="{18B2721F-6200-43CF-8A94-452428FCA334}" type="sibTrans" cxnId="{ECA87BB7-F81C-42D3-A15A-93FED3287ED3}">
      <dgm:prSet/>
      <dgm:spPr/>
      <dgm:t>
        <a:bodyPr/>
        <a:lstStyle/>
        <a:p>
          <a:endParaRPr lang="ru-RU"/>
        </a:p>
      </dgm:t>
    </dgm:pt>
    <dgm:pt modelId="{318F9FA0-1EEF-4F8F-B207-BDDA459E585C}" type="pres">
      <dgm:prSet presAssocID="{3CB0F9A0-FCB5-4426-B7CE-FC64B8FFC17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025D27-6847-4C60-AAC6-DA1F544DEB5C}" type="pres">
      <dgm:prSet presAssocID="{EF0592B2-CC19-41B5-98F2-DD90223D18A0}" presName="comp" presStyleCnt="0"/>
      <dgm:spPr/>
    </dgm:pt>
    <dgm:pt modelId="{D4B705C8-A395-4492-8DB5-8453DF078333}" type="pres">
      <dgm:prSet presAssocID="{EF0592B2-CC19-41B5-98F2-DD90223D18A0}" presName="box" presStyleLbl="node1" presStyleIdx="0" presStyleCnt="4"/>
      <dgm:spPr/>
      <dgm:t>
        <a:bodyPr/>
        <a:lstStyle/>
        <a:p>
          <a:endParaRPr lang="ru-RU"/>
        </a:p>
      </dgm:t>
    </dgm:pt>
    <dgm:pt modelId="{016D5558-6FE6-4177-B648-49A726F6BFB0}" type="pres">
      <dgm:prSet presAssocID="{EF0592B2-CC19-41B5-98F2-DD90223D18A0}" presName="img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</dgm:spPr>
    </dgm:pt>
    <dgm:pt modelId="{90D1FE3B-8B71-4CF6-A99C-729957CB7EE1}" type="pres">
      <dgm:prSet presAssocID="{EF0592B2-CC19-41B5-98F2-DD90223D18A0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89D56F-4F8A-4CE6-A605-8EFC3FE16E92}" type="pres">
      <dgm:prSet presAssocID="{1B60337C-AA94-41A4-AFFF-080C7D597CFC}" presName="spacer" presStyleCnt="0"/>
      <dgm:spPr/>
    </dgm:pt>
    <dgm:pt modelId="{337FBFBA-9C61-4C65-845B-BA0993797B92}" type="pres">
      <dgm:prSet presAssocID="{32AE790E-E77D-4958-903D-B9BCBD0F4B4E}" presName="comp" presStyleCnt="0"/>
      <dgm:spPr/>
    </dgm:pt>
    <dgm:pt modelId="{EF6C23F4-084E-4FF3-81FD-CE7D0DF7CDDD}" type="pres">
      <dgm:prSet presAssocID="{32AE790E-E77D-4958-903D-B9BCBD0F4B4E}" presName="box" presStyleLbl="node1" presStyleIdx="1" presStyleCnt="4"/>
      <dgm:spPr/>
      <dgm:t>
        <a:bodyPr/>
        <a:lstStyle/>
        <a:p>
          <a:endParaRPr lang="ru-RU"/>
        </a:p>
      </dgm:t>
    </dgm:pt>
    <dgm:pt modelId="{78828F6B-CB74-42B1-8DBB-4BD387B922A3}" type="pres">
      <dgm:prSet presAssocID="{32AE790E-E77D-4958-903D-B9BCBD0F4B4E}" presName="img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</dgm:spPr>
    </dgm:pt>
    <dgm:pt modelId="{D3A45B11-CA61-4F29-887A-4A0181C9BBDD}" type="pres">
      <dgm:prSet presAssocID="{32AE790E-E77D-4958-903D-B9BCBD0F4B4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38AF2-DF44-48EA-83A9-A885CFE23B18}" type="pres">
      <dgm:prSet presAssocID="{488318AD-D23E-4ACD-A870-EAA99BFC8EB7}" presName="spacer" presStyleCnt="0"/>
      <dgm:spPr/>
    </dgm:pt>
    <dgm:pt modelId="{DB979065-2964-4DDB-B5D0-1D2D58813F52}" type="pres">
      <dgm:prSet presAssocID="{1FD642AB-3D34-4895-89D4-F246398FBDCD}" presName="comp" presStyleCnt="0"/>
      <dgm:spPr/>
    </dgm:pt>
    <dgm:pt modelId="{17B527E6-5A8C-4DA5-8B33-51727B0065E9}" type="pres">
      <dgm:prSet presAssocID="{1FD642AB-3D34-4895-89D4-F246398FBDCD}" presName="box" presStyleLbl="node1" presStyleIdx="2" presStyleCnt="4"/>
      <dgm:spPr/>
      <dgm:t>
        <a:bodyPr/>
        <a:lstStyle/>
        <a:p>
          <a:endParaRPr lang="ru-RU"/>
        </a:p>
      </dgm:t>
    </dgm:pt>
    <dgm:pt modelId="{02A68FC5-2B68-4B07-883F-2D9286CB8FDA}" type="pres">
      <dgm:prSet presAssocID="{1FD642AB-3D34-4895-89D4-F246398FBDCD}" presName="img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</dgm:spPr>
    </dgm:pt>
    <dgm:pt modelId="{03ABB5B5-4804-4419-BD3A-CD69A005B380}" type="pres">
      <dgm:prSet presAssocID="{1FD642AB-3D34-4895-89D4-F246398FBDCD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598716-91D0-4828-9F10-A863FF5B7702}" type="pres">
      <dgm:prSet presAssocID="{1894465E-AB30-4663-B98A-CAF6A410BD40}" presName="spacer" presStyleCnt="0"/>
      <dgm:spPr/>
    </dgm:pt>
    <dgm:pt modelId="{49CCAE4C-1D76-48E6-9D34-6CAAB4759A1A}" type="pres">
      <dgm:prSet presAssocID="{F21E35FE-5DF6-4C30-9DFD-ADA542F195BD}" presName="comp" presStyleCnt="0"/>
      <dgm:spPr/>
    </dgm:pt>
    <dgm:pt modelId="{B2A6FD80-9CFE-47A7-9C97-A3D004EAF04A}" type="pres">
      <dgm:prSet presAssocID="{F21E35FE-5DF6-4C30-9DFD-ADA542F195BD}" presName="box" presStyleLbl="node1" presStyleIdx="3" presStyleCnt="4"/>
      <dgm:spPr/>
      <dgm:t>
        <a:bodyPr/>
        <a:lstStyle/>
        <a:p>
          <a:endParaRPr lang="ru-RU"/>
        </a:p>
      </dgm:t>
    </dgm:pt>
    <dgm:pt modelId="{D3D0A3C6-5723-4CE4-B2A0-3BA7FFAD44D5}" type="pres">
      <dgm:prSet presAssocID="{F21E35FE-5DF6-4C30-9DFD-ADA542F195BD}" presName="img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</dgm:spPr>
    </dgm:pt>
    <dgm:pt modelId="{1226E281-B70E-473A-A082-F0EA6F0AC614}" type="pres">
      <dgm:prSet presAssocID="{F21E35FE-5DF6-4C30-9DFD-ADA542F195BD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8CAF09-0201-4310-89EC-97D9F8AF4566}" type="presOf" srcId="{1FD642AB-3D34-4895-89D4-F246398FBDCD}" destId="{17B527E6-5A8C-4DA5-8B33-51727B0065E9}" srcOrd="0" destOrd="0" presId="urn:microsoft.com/office/officeart/2005/8/layout/vList4#1"/>
    <dgm:cxn modelId="{A37A6B7B-08EF-4B03-9C10-2FF448086BCA}" type="presOf" srcId="{EF0592B2-CC19-41B5-98F2-DD90223D18A0}" destId="{D4B705C8-A395-4492-8DB5-8453DF078333}" srcOrd="0" destOrd="0" presId="urn:microsoft.com/office/officeart/2005/8/layout/vList4#1"/>
    <dgm:cxn modelId="{ECA87BB7-F81C-42D3-A15A-93FED3287ED3}" srcId="{3CB0F9A0-FCB5-4426-B7CE-FC64B8FFC172}" destId="{F21E35FE-5DF6-4C30-9DFD-ADA542F195BD}" srcOrd="3" destOrd="0" parTransId="{1039E645-A453-4A12-9CC2-4C53B48C406F}" sibTransId="{18B2721F-6200-43CF-8A94-452428FCA334}"/>
    <dgm:cxn modelId="{EAEDC7DF-A719-4F30-9F79-B4409944BD27}" srcId="{3CB0F9A0-FCB5-4426-B7CE-FC64B8FFC172}" destId="{32AE790E-E77D-4958-903D-B9BCBD0F4B4E}" srcOrd="1" destOrd="0" parTransId="{85B00C5B-F806-43D1-AB93-1DD1C13ED7EB}" sibTransId="{488318AD-D23E-4ACD-A870-EAA99BFC8EB7}"/>
    <dgm:cxn modelId="{55D4D746-A072-4A84-825A-8D4133CC44C5}" type="presOf" srcId="{F21E35FE-5DF6-4C30-9DFD-ADA542F195BD}" destId="{B2A6FD80-9CFE-47A7-9C97-A3D004EAF04A}" srcOrd="0" destOrd="0" presId="urn:microsoft.com/office/officeart/2005/8/layout/vList4#1"/>
    <dgm:cxn modelId="{0172488D-A9B0-4878-B60D-6BCFFDFF2C39}" srcId="{3CB0F9A0-FCB5-4426-B7CE-FC64B8FFC172}" destId="{EF0592B2-CC19-41B5-98F2-DD90223D18A0}" srcOrd="0" destOrd="0" parTransId="{B1AC76D2-1211-4906-A40E-BDB960316228}" sibTransId="{1B60337C-AA94-41A4-AFFF-080C7D597CFC}"/>
    <dgm:cxn modelId="{1D73A9B5-4E28-4ADE-99E7-D699DA53CBA9}" type="presOf" srcId="{32AE790E-E77D-4958-903D-B9BCBD0F4B4E}" destId="{D3A45B11-CA61-4F29-887A-4A0181C9BBDD}" srcOrd="1" destOrd="0" presId="urn:microsoft.com/office/officeart/2005/8/layout/vList4#1"/>
    <dgm:cxn modelId="{986995C7-9645-4777-9106-5793C8A9AA4C}" type="presOf" srcId="{F21E35FE-5DF6-4C30-9DFD-ADA542F195BD}" destId="{1226E281-B70E-473A-A082-F0EA6F0AC614}" srcOrd="1" destOrd="0" presId="urn:microsoft.com/office/officeart/2005/8/layout/vList4#1"/>
    <dgm:cxn modelId="{105C8072-96FB-4EA8-8873-1414B677D50F}" type="presOf" srcId="{1FD642AB-3D34-4895-89D4-F246398FBDCD}" destId="{03ABB5B5-4804-4419-BD3A-CD69A005B380}" srcOrd="1" destOrd="0" presId="urn:microsoft.com/office/officeart/2005/8/layout/vList4#1"/>
    <dgm:cxn modelId="{E7974D3C-87C6-4A56-8F9D-277A37F4FE8B}" type="presOf" srcId="{32AE790E-E77D-4958-903D-B9BCBD0F4B4E}" destId="{EF6C23F4-084E-4FF3-81FD-CE7D0DF7CDDD}" srcOrd="0" destOrd="0" presId="urn:microsoft.com/office/officeart/2005/8/layout/vList4#1"/>
    <dgm:cxn modelId="{F99BC378-41FF-468C-BF75-D9C252BC991C}" srcId="{3CB0F9A0-FCB5-4426-B7CE-FC64B8FFC172}" destId="{1FD642AB-3D34-4895-89D4-F246398FBDCD}" srcOrd="2" destOrd="0" parTransId="{67C2059B-025E-4B48-AFC4-241794CEC6A3}" sibTransId="{1894465E-AB30-4663-B98A-CAF6A410BD40}"/>
    <dgm:cxn modelId="{F3EAB45D-FFAB-4E6A-A398-CCACF3A98A16}" type="presOf" srcId="{EF0592B2-CC19-41B5-98F2-DD90223D18A0}" destId="{90D1FE3B-8B71-4CF6-A99C-729957CB7EE1}" srcOrd="1" destOrd="0" presId="urn:microsoft.com/office/officeart/2005/8/layout/vList4#1"/>
    <dgm:cxn modelId="{3E0CF2B6-CF6A-4F49-AC52-93FA7255683C}" type="presOf" srcId="{3CB0F9A0-FCB5-4426-B7CE-FC64B8FFC172}" destId="{318F9FA0-1EEF-4F8F-B207-BDDA459E585C}" srcOrd="0" destOrd="0" presId="urn:microsoft.com/office/officeart/2005/8/layout/vList4#1"/>
    <dgm:cxn modelId="{88FF6399-30AA-4947-9150-213C3E242318}" type="presParOf" srcId="{318F9FA0-1EEF-4F8F-B207-BDDA459E585C}" destId="{D9025D27-6847-4C60-AAC6-DA1F544DEB5C}" srcOrd="0" destOrd="0" presId="urn:microsoft.com/office/officeart/2005/8/layout/vList4#1"/>
    <dgm:cxn modelId="{F9316BF7-EFA2-4654-ADDE-1A1A5C2CEB76}" type="presParOf" srcId="{D9025D27-6847-4C60-AAC6-DA1F544DEB5C}" destId="{D4B705C8-A395-4492-8DB5-8453DF078333}" srcOrd="0" destOrd="0" presId="urn:microsoft.com/office/officeart/2005/8/layout/vList4#1"/>
    <dgm:cxn modelId="{2550ACFB-4247-4755-BAF7-B0672B5B700E}" type="presParOf" srcId="{D9025D27-6847-4C60-AAC6-DA1F544DEB5C}" destId="{016D5558-6FE6-4177-B648-49A726F6BFB0}" srcOrd="1" destOrd="0" presId="urn:microsoft.com/office/officeart/2005/8/layout/vList4#1"/>
    <dgm:cxn modelId="{92C57A04-45DD-445A-B64E-BB55166BCF8E}" type="presParOf" srcId="{D9025D27-6847-4C60-AAC6-DA1F544DEB5C}" destId="{90D1FE3B-8B71-4CF6-A99C-729957CB7EE1}" srcOrd="2" destOrd="0" presId="urn:microsoft.com/office/officeart/2005/8/layout/vList4#1"/>
    <dgm:cxn modelId="{DE14E92A-B9C6-4C0D-B532-3AABA2EC0CFE}" type="presParOf" srcId="{318F9FA0-1EEF-4F8F-B207-BDDA459E585C}" destId="{8289D56F-4F8A-4CE6-A605-8EFC3FE16E92}" srcOrd="1" destOrd="0" presId="urn:microsoft.com/office/officeart/2005/8/layout/vList4#1"/>
    <dgm:cxn modelId="{6427E0DC-6A15-4F36-AC89-2A0C864204D5}" type="presParOf" srcId="{318F9FA0-1EEF-4F8F-B207-BDDA459E585C}" destId="{337FBFBA-9C61-4C65-845B-BA0993797B92}" srcOrd="2" destOrd="0" presId="urn:microsoft.com/office/officeart/2005/8/layout/vList4#1"/>
    <dgm:cxn modelId="{592208B1-52E4-4F6C-AC15-25D3DE40A000}" type="presParOf" srcId="{337FBFBA-9C61-4C65-845B-BA0993797B92}" destId="{EF6C23F4-084E-4FF3-81FD-CE7D0DF7CDDD}" srcOrd="0" destOrd="0" presId="urn:microsoft.com/office/officeart/2005/8/layout/vList4#1"/>
    <dgm:cxn modelId="{9252FD44-F962-4A60-9A3B-4E2C83AC21F9}" type="presParOf" srcId="{337FBFBA-9C61-4C65-845B-BA0993797B92}" destId="{78828F6B-CB74-42B1-8DBB-4BD387B922A3}" srcOrd="1" destOrd="0" presId="urn:microsoft.com/office/officeart/2005/8/layout/vList4#1"/>
    <dgm:cxn modelId="{AED7526E-AD54-42BD-90BE-C38E15544230}" type="presParOf" srcId="{337FBFBA-9C61-4C65-845B-BA0993797B92}" destId="{D3A45B11-CA61-4F29-887A-4A0181C9BBDD}" srcOrd="2" destOrd="0" presId="urn:microsoft.com/office/officeart/2005/8/layout/vList4#1"/>
    <dgm:cxn modelId="{92794161-AC61-4BED-875F-343DC54B5183}" type="presParOf" srcId="{318F9FA0-1EEF-4F8F-B207-BDDA459E585C}" destId="{C1E38AF2-DF44-48EA-83A9-A885CFE23B18}" srcOrd="3" destOrd="0" presId="urn:microsoft.com/office/officeart/2005/8/layout/vList4#1"/>
    <dgm:cxn modelId="{BB2DD11B-301D-475A-8914-2780AA4B2C86}" type="presParOf" srcId="{318F9FA0-1EEF-4F8F-B207-BDDA459E585C}" destId="{DB979065-2964-4DDB-B5D0-1D2D58813F52}" srcOrd="4" destOrd="0" presId="urn:microsoft.com/office/officeart/2005/8/layout/vList4#1"/>
    <dgm:cxn modelId="{645DC469-0CB8-4888-8826-5E874C76DF0F}" type="presParOf" srcId="{DB979065-2964-4DDB-B5D0-1D2D58813F52}" destId="{17B527E6-5A8C-4DA5-8B33-51727B0065E9}" srcOrd="0" destOrd="0" presId="urn:microsoft.com/office/officeart/2005/8/layout/vList4#1"/>
    <dgm:cxn modelId="{280E13ED-351C-4BC1-9CA0-10F9B5C50B79}" type="presParOf" srcId="{DB979065-2964-4DDB-B5D0-1D2D58813F52}" destId="{02A68FC5-2B68-4B07-883F-2D9286CB8FDA}" srcOrd="1" destOrd="0" presId="urn:microsoft.com/office/officeart/2005/8/layout/vList4#1"/>
    <dgm:cxn modelId="{3210DF76-F44B-4731-96B4-27030E2C973A}" type="presParOf" srcId="{DB979065-2964-4DDB-B5D0-1D2D58813F52}" destId="{03ABB5B5-4804-4419-BD3A-CD69A005B380}" srcOrd="2" destOrd="0" presId="urn:microsoft.com/office/officeart/2005/8/layout/vList4#1"/>
    <dgm:cxn modelId="{8BC543F8-8AD5-4882-9AA7-410EC84B0019}" type="presParOf" srcId="{318F9FA0-1EEF-4F8F-B207-BDDA459E585C}" destId="{E1598716-91D0-4828-9F10-A863FF5B7702}" srcOrd="5" destOrd="0" presId="urn:microsoft.com/office/officeart/2005/8/layout/vList4#1"/>
    <dgm:cxn modelId="{E4022124-DECA-4CE9-A8A8-0D3001ADE490}" type="presParOf" srcId="{318F9FA0-1EEF-4F8F-B207-BDDA459E585C}" destId="{49CCAE4C-1D76-48E6-9D34-6CAAB4759A1A}" srcOrd="6" destOrd="0" presId="urn:microsoft.com/office/officeart/2005/8/layout/vList4#1"/>
    <dgm:cxn modelId="{87DE9B33-E4B0-439F-8480-24EC111F6594}" type="presParOf" srcId="{49CCAE4C-1D76-48E6-9D34-6CAAB4759A1A}" destId="{B2A6FD80-9CFE-47A7-9C97-A3D004EAF04A}" srcOrd="0" destOrd="0" presId="urn:microsoft.com/office/officeart/2005/8/layout/vList4#1"/>
    <dgm:cxn modelId="{D00DB215-E603-4BB3-93F2-2ADC808BD7DC}" type="presParOf" srcId="{49CCAE4C-1D76-48E6-9D34-6CAAB4759A1A}" destId="{D3D0A3C6-5723-4CE4-B2A0-3BA7FFAD44D5}" srcOrd="1" destOrd="0" presId="urn:microsoft.com/office/officeart/2005/8/layout/vList4#1"/>
    <dgm:cxn modelId="{A1CF731B-37FD-4333-8F0E-5F6F89308775}" type="presParOf" srcId="{49CCAE4C-1D76-48E6-9D34-6CAAB4759A1A}" destId="{1226E281-B70E-473A-A082-F0EA6F0AC614}" srcOrd="2" destOrd="0" presId="urn:microsoft.com/office/officeart/2005/8/layout/vList4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2EECC4-8BAF-4F32-ADFB-C32D22B2333A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5DE5974-7AD3-46AB-876F-3393385F3669}">
      <dgm:prSet phldrT="[Текст]"/>
      <dgm:spPr/>
      <dgm:t>
        <a:bodyPr/>
        <a:lstStyle/>
        <a:p>
          <a:r>
            <a:rPr lang="ru-RU" dirty="0" smtClean="0"/>
            <a:t>Тематические занятия в рамках образовательной программы</a:t>
          </a:r>
          <a:endParaRPr lang="ru-RU" dirty="0"/>
        </a:p>
      </dgm:t>
    </dgm:pt>
    <dgm:pt modelId="{01FF59A8-03AD-4E1F-938C-A22B231A7AE5}" type="parTrans" cxnId="{EFC32A4E-ED33-457F-8526-BB932DC5C289}">
      <dgm:prSet/>
      <dgm:spPr/>
      <dgm:t>
        <a:bodyPr/>
        <a:lstStyle/>
        <a:p>
          <a:endParaRPr lang="ru-RU"/>
        </a:p>
      </dgm:t>
    </dgm:pt>
    <dgm:pt modelId="{3D0F93A9-E32F-4F51-A818-411BE97C0BB0}" type="sibTrans" cxnId="{EFC32A4E-ED33-457F-8526-BB932DC5C289}">
      <dgm:prSet/>
      <dgm:spPr/>
      <dgm:t>
        <a:bodyPr/>
        <a:lstStyle/>
        <a:p>
          <a:endParaRPr lang="ru-RU"/>
        </a:p>
      </dgm:t>
    </dgm:pt>
    <dgm:pt modelId="{5B93F54D-FA59-4958-B6D9-5DCCCA159DBB}">
      <dgm:prSet phldrT="[Текст]"/>
      <dgm:spPr/>
      <dgm:t>
        <a:bodyPr/>
        <a:lstStyle/>
        <a:p>
          <a:r>
            <a:rPr lang="ru-RU" dirty="0" smtClean="0"/>
            <a:t>Работа с членами исторической секции НОУ «Совенок»</a:t>
          </a:r>
          <a:endParaRPr lang="ru-RU" dirty="0"/>
        </a:p>
      </dgm:t>
    </dgm:pt>
    <dgm:pt modelId="{1C41D206-04E1-4D3A-8E91-5E7C6B10874B}" type="parTrans" cxnId="{47305DAA-62B8-46D4-81AA-57B405CDF08C}">
      <dgm:prSet/>
      <dgm:spPr/>
      <dgm:t>
        <a:bodyPr/>
        <a:lstStyle/>
        <a:p>
          <a:endParaRPr lang="ru-RU"/>
        </a:p>
      </dgm:t>
    </dgm:pt>
    <dgm:pt modelId="{A0488046-56F4-419D-8089-E84F5BC61F80}" type="sibTrans" cxnId="{47305DAA-62B8-46D4-81AA-57B405CDF08C}">
      <dgm:prSet/>
      <dgm:spPr/>
      <dgm:t>
        <a:bodyPr/>
        <a:lstStyle/>
        <a:p>
          <a:endParaRPr lang="ru-RU"/>
        </a:p>
      </dgm:t>
    </dgm:pt>
    <dgm:pt modelId="{18F0A64F-DD18-4604-825D-916C584D0058}">
      <dgm:prSet phldrT="[Текст]"/>
      <dgm:spPr/>
      <dgm:t>
        <a:bodyPr/>
        <a:lstStyle/>
        <a:p>
          <a:r>
            <a:rPr lang="ru-RU" dirty="0" smtClean="0"/>
            <a:t>Внеурочная деятельность по предмету</a:t>
          </a:r>
          <a:endParaRPr lang="ru-RU" dirty="0"/>
        </a:p>
      </dgm:t>
    </dgm:pt>
    <dgm:pt modelId="{F43F2A65-4C0D-48D9-8478-29DC1196A850}" type="parTrans" cxnId="{7A6A43BD-D201-4D8B-AD70-AA17F4A2989D}">
      <dgm:prSet/>
      <dgm:spPr/>
      <dgm:t>
        <a:bodyPr/>
        <a:lstStyle/>
        <a:p>
          <a:endParaRPr lang="ru-RU"/>
        </a:p>
      </dgm:t>
    </dgm:pt>
    <dgm:pt modelId="{C8BE57E6-9A19-4567-934A-EF597FC67E87}" type="sibTrans" cxnId="{7A6A43BD-D201-4D8B-AD70-AA17F4A2989D}">
      <dgm:prSet/>
      <dgm:spPr/>
      <dgm:t>
        <a:bodyPr/>
        <a:lstStyle/>
        <a:p>
          <a:endParaRPr lang="ru-RU"/>
        </a:p>
      </dgm:t>
    </dgm:pt>
    <dgm:pt modelId="{BA39CE95-5EF8-41BA-8D6E-DE748579F303}">
      <dgm:prSet/>
      <dgm:spPr/>
      <dgm:t>
        <a:bodyPr/>
        <a:lstStyle/>
        <a:p>
          <a:r>
            <a:rPr lang="ru-RU" dirty="0" smtClean="0"/>
            <a:t>Мониторинг образовательного процесса</a:t>
          </a:r>
          <a:endParaRPr lang="ru-RU" dirty="0"/>
        </a:p>
      </dgm:t>
    </dgm:pt>
    <dgm:pt modelId="{A828820E-F333-4334-B42A-BA5124EC9FAD}" type="parTrans" cxnId="{E2F6B238-7ED5-468F-8443-A5C407B5915D}">
      <dgm:prSet/>
      <dgm:spPr/>
      <dgm:t>
        <a:bodyPr/>
        <a:lstStyle/>
        <a:p>
          <a:endParaRPr lang="ru-RU"/>
        </a:p>
      </dgm:t>
    </dgm:pt>
    <dgm:pt modelId="{C59A8B5F-59EC-4975-B0E5-0D6E9EC76BE6}" type="sibTrans" cxnId="{E2F6B238-7ED5-468F-8443-A5C407B5915D}">
      <dgm:prSet/>
      <dgm:spPr/>
      <dgm:t>
        <a:bodyPr/>
        <a:lstStyle/>
        <a:p>
          <a:endParaRPr lang="ru-RU"/>
        </a:p>
      </dgm:t>
    </dgm:pt>
    <dgm:pt modelId="{6D3B1334-073C-4290-A125-ED8C32B33928}">
      <dgm:prSet/>
      <dgm:spPr/>
      <dgm:t>
        <a:bodyPr/>
        <a:lstStyle/>
        <a:p>
          <a:r>
            <a:rPr lang="ru-RU" dirty="0" smtClean="0"/>
            <a:t>Сотрудничество и взаимодействие с учителями</a:t>
          </a:r>
          <a:endParaRPr lang="ru-RU" dirty="0"/>
        </a:p>
      </dgm:t>
    </dgm:pt>
    <dgm:pt modelId="{566D08A6-4B0B-4613-BFA3-250338E17D60}" type="parTrans" cxnId="{3FECA471-0AD0-4B00-98A2-D2BBBF3BEE85}">
      <dgm:prSet/>
      <dgm:spPr/>
      <dgm:t>
        <a:bodyPr/>
        <a:lstStyle/>
        <a:p>
          <a:endParaRPr lang="ru-RU"/>
        </a:p>
      </dgm:t>
    </dgm:pt>
    <dgm:pt modelId="{8B0894CD-5177-4B80-8B5C-058DB08A2BAC}" type="sibTrans" cxnId="{3FECA471-0AD0-4B00-98A2-D2BBBF3BEE85}">
      <dgm:prSet/>
      <dgm:spPr/>
      <dgm:t>
        <a:bodyPr/>
        <a:lstStyle/>
        <a:p>
          <a:endParaRPr lang="ru-RU"/>
        </a:p>
      </dgm:t>
    </dgm:pt>
    <dgm:pt modelId="{340EEDFA-92F3-4308-A0C3-1482271A8140}" type="pres">
      <dgm:prSet presAssocID="{552EECC4-8BAF-4F32-ADFB-C32D22B2333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4BA597-38AB-48A4-A44E-16161B290C45}" type="pres">
      <dgm:prSet presAssocID="{552EECC4-8BAF-4F32-ADFB-C32D22B2333A}" presName="dummyMaxCanvas" presStyleCnt="0">
        <dgm:presLayoutVars/>
      </dgm:prSet>
      <dgm:spPr/>
    </dgm:pt>
    <dgm:pt modelId="{351B69E1-407D-4F15-ADEF-FFDBDF514CCF}" type="pres">
      <dgm:prSet presAssocID="{552EECC4-8BAF-4F32-ADFB-C32D22B2333A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546FFE-54FD-4EEC-A176-41CB9EF4ABA5}" type="pres">
      <dgm:prSet presAssocID="{552EECC4-8BAF-4F32-ADFB-C32D22B2333A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29636-176F-4E6A-9C0A-E4D26AC388BB}" type="pres">
      <dgm:prSet presAssocID="{552EECC4-8BAF-4F32-ADFB-C32D22B2333A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0CABCE-45C6-463C-9530-3EB2C4C93EDD}" type="pres">
      <dgm:prSet presAssocID="{552EECC4-8BAF-4F32-ADFB-C32D22B2333A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221D5-55E3-499A-983C-94A04B9F7E27}" type="pres">
      <dgm:prSet presAssocID="{552EECC4-8BAF-4F32-ADFB-C32D22B2333A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46289-AE6A-4E38-9056-DA85112F6487}" type="pres">
      <dgm:prSet presAssocID="{552EECC4-8BAF-4F32-ADFB-C32D22B2333A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946DBA-AC41-47A6-8039-FD9B2795D56B}" type="pres">
      <dgm:prSet presAssocID="{552EECC4-8BAF-4F32-ADFB-C32D22B2333A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B73EA-A005-4A3C-8D21-E8DC245979C6}" type="pres">
      <dgm:prSet presAssocID="{552EECC4-8BAF-4F32-ADFB-C32D22B2333A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C475E2-A699-4157-A45D-EAF1641EB5EF}" type="pres">
      <dgm:prSet presAssocID="{552EECC4-8BAF-4F32-ADFB-C32D22B2333A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5E0B8B-381A-42AF-A8B5-42724E96062A}" type="pres">
      <dgm:prSet presAssocID="{552EECC4-8BAF-4F32-ADFB-C32D22B2333A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85684-724A-433D-B254-68CAE9E1FEDD}" type="pres">
      <dgm:prSet presAssocID="{552EECC4-8BAF-4F32-ADFB-C32D22B2333A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C61FE9-0CA6-454E-A9B4-3C0B0D65894B}" type="pres">
      <dgm:prSet presAssocID="{552EECC4-8BAF-4F32-ADFB-C32D22B2333A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DED9ED-83B3-4735-8B8B-CCA202C157D7}" type="pres">
      <dgm:prSet presAssocID="{552EECC4-8BAF-4F32-ADFB-C32D22B2333A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E94D9D-212C-45B0-9318-21F20FF84FA2}" type="pres">
      <dgm:prSet presAssocID="{552EECC4-8BAF-4F32-ADFB-C32D22B2333A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D829AE-3E45-4583-BD89-E41494DF3F46}" type="presOf" srcId="{C59A8B5F-59EC-4975-B0E5-0D6E9EC76BE6}" destId="{5F946DBA-AC41-47A6-8039-FD9B2795D56B}" srcOrd="0" destOrd="0" presId="urn:microsoft.com/office/officeart/2005/8/layout/vProcess5"/>
    <dgm:cxn modelId="{EFC32A4E-ED33-457F-8526-BB932DC5C289}" srcId="{552EECC4-8BAF-4F32-ADFB-C32D22B2333A}" destId="{E5DE5974-7AD3-46AB-876F-3393385F3669}" srcOrd="0" destOrd="0" parTransId="{01FF59A8-03AD-4E1F-938C-A22B231A7AE5}" sibTransId="{3D0F93A9-E32F-4F51-A818-411BE97C0BB0}"/>
    <dgm:cxn modelId="{7A6A43BD-D201-4D8B-AD70-AA17F4A2989D}" srcId="{552EECC4-8BAF-4F32-ADFB-C32D22B2333A}" destId="{18F0A64F-DD18-4604-825D-916C584D0058}" srcOrd="4" destOrd="0" parTransId="{F43F2A65-4C0D-48D9-8478-29DC1196A850}" sibTransId="{C8BE57E6-9A19-4567-934A-EF597FC67E87}"/>
    <dgm:cxn modelId="{329C8F09-A03C-48C3-A2EB-0D67F79E5392}" type="presOf" srcId="{5B93F54D-FA59-4958-B6D9-5DCCCA159DBB}" destId="{12DED9ED-83B3-4735-8B8B-CCA202C157D7}" srcOrd="1" destOrd="0" presId="urn:microsoft.com/office/officeart/2005/8/layout/vProcess5"/>
    <dgm:cxn modelId="{1CAE8BF6-16F5-47B3-A03F-EEDC2A03E74D}" type="presOf" srcId="{18F0A64F-DD18-4604-825D-916C584D0058}" destId="{B65221D5-55E3-499A-983C-94A04B9F7E27}" srcOrd="0" destOrd="0" presId="urn:microsoft.com/office/officeart/2005/8/layout/vProcess5"/>
    <dgm:cxn modelId="{3E3A42B8-6782-45CE-8728-5B2F1A1EE19D}" type="presOf" srcId="{BA39CE95-5EF8-41BA-8D6E-DE748579F303}" destId="{8E546FFE-54FD-4EEC-A176-41CB9EF4ABA5}" srcOrd="0" destOrd="0" presId="urn:microsoft.com/office/officeart/2005/8/layout/vProcess5"/>
    <dgm:cxn modelId="{EBCFE94C-639F-4933-B755-31FB162168B2}" type="presOf" srcId="{6D3B1334-073C-4290-A125-ED8C32B33928}" destId="{41D29636-176F-4E6A-9C0A-E4D26AC388BB}" srcOrd="0" destOrd="0" presId="urn:microsoft.com/office/officeart/2005/8/layout/vProcess5"/>
    <dgm:cxn modelId="{A3AA6161-8C77-4B0A-B415-EC84E97B40FF}" type="presOf" srcId="{552EECC4-8BAF-4F32-ADFB-C32D22B2333A}" destId="{340EEDFA-92F3-4308-A0C3-1482271A8140}" srcOrd="0" destOrd="0" presId="urn:microsoft.com/office/officeart/2005/8/layout/vProcess5"/>
    <dgm:cxn modelId="{5F61C637-846E-4821-97C7-2414145C7913}" type="presOf" srcId="{6D3B1334-073C-4290-A125-ED8C32B33928}" destId="{97C61FE9-0CA6-454E-A9B4-3C0B0D65894B}" srcOrd="1" destOrd="0" presId="urn:microsoft.com/office/officeart/2005/8/layout/vProcess5"/>
    <dgm:cxn modelId="{485D1C6A-C1F1-4DF0-AD49-0DAAE09C8B41}" type="presOf" srcId="{A0488046-56F4-419D-8089-E84F5BC61F80}" destId="{71C475E2-A699-4157-A45D-EAF1641EB5EF}" srcOrd="0" destOrd="0" presId="urn:microsoft.com/office/officeart/2005/8/layout/vProcess5"/>
    <dgm:cxn modelId="{48AE8F2A-B177-428E-A848-84511A0D9540}" type="presOf" srcId="{3D0F93A9-E32F-4F51-A818-411BE97C0BB0}" destId="{1D946289-AE6A-4E38-9056-DA85112F6487}" srcOrd="0" destOrd="0" presId="urn:microsoft.com/office/officeart/2005/8/layout/vProcess5"/>
    <dgm:cxn modelId="{D96A672C-142A-43E0-AA52-57F6ABBD3173}" type="presOf" srcId="{18F0A64F-DD18-4604-825D-916C584D0058}" destId="{95E94D9D-212C-45B0-9318-21F20FF84FA2}" srcOrd="1" destOrd="0" presId="urn:microsoft.com/office/officeart/2005/8/layout/vProcess5"/>
    <dgm:cxn modelId="{47305DAA-62B8-46D4-81AA-57B405CDF08C}" srcId="{552EECC4-8BAF-4F32-ADFB-C32D22B2333A}" destId="{5B93F54D-FA59-4958-B6D9-5DCCCA159DBB}" srcOrd="3" destOrd="0" parTransId="{1C41D206-04E1-4D3A-8E91-5E7C6B10874B}" sibTransId="{A0488046-56F4-419D-8089-E84F5BC61F80}"/>
    <dgm:cxn modelId="{71B76421-775C-439D-B6D7-6B3F4ACE0A6B}" type="presOf" srcId="{E5DE5974-7AD3-46AB-876F-3393385F3669}" destId="{351B69E1-407D-4F15-ADEF-FFDBDF514CCF}" srcOrd="0" destOrd="0" presId="urn:microsoft.com/office/officeart/2005/8/layout/vProcess5"/>
    <dgm:cxn modelId="{891C1CD0-4006-4C7F-A528-9BB6628D7902}" type="presOf" srcId="{5B93F54D-FA59-4958-B6D9-5DCCCA159DBB}" destId="{0F0CABCE-45C6-463C-9530-3EB2C4C93EDD}" srcOrd="0" destOrd="0" presId="urn:microsoft.com/office/officeart/2005/8/layout/vProcess5"/>
    <dgm:cxn modelId="{E637CA6A-7CD5-4118-BF1E-BA5BA5B6C996}" type="presOf" srcId="{BA39CE95-5EF8-41BA-8D6E-DE748579F303}" destId="{43D85684-724A-433D-B254-68CAE9E1FEDD}" srcOrd="1" destOrd="0" presId="urn:microsoft.com/office/officeart/2005/8/layout/vProcess5"/>
    <dgm:cxn modelId="{C01C4615-AACF-439B-A57B-8EE3835CA7ED}" type="presOf" srcId="{E5DE5974-7AD3-46AB-876F-3393385F3669}" destId="{835E0B8B-381A-42AF-A8B5-42724E96062A}" srcOrd="1" destOrd="0" presId="urn:microsoft.com/office/officeart/2005/8/layout/vProcess5"/>
    <dgm:cxn modelId="{3FECA471-0AD0-4B00-98A2-D2BBBF3BEE85}" srcId="{552EECC4-8BAF-4F32-ADFB-C32D22B2333A}" destId="{6D3B1334-073C-4290-A125-ED8C32B33928}" srcOrd="2" destOrd="0" parTransId="{566D08A6-4B0B-4613-BFA3-250338E17D60}" sibTransId="{8B0894CD-5177-4B80-8B5C-058DB08A2BAC}"/>
    <dgm:cxn modelId="{C016C536-4645-4A8B-A9FB-FE458852B801}" type="presOf" srcId="{8B0894CD-5177-4B80-8B5C-058DB08A2BAC}" destId="{D22B73EA-A005-4A3C-8D21-E8DC245979C6}" srcOrd="0" destOrd="0" presId="urn:microsoft.com/office/officeart/2005/8/layout/vProcess5"/>
    <dgm:cxn modelId="{E2F6B238-7ED5-468F-8443-A5C407B5915D}" srcId="{552EECC4-8BAF-4F32-ADFB-C32D22B2333A}" destId="{BA39CE95-5EF8-41BA-8D6E-DE748579F303}" srcOrd="1" destOrd="0" parTransId="{A828820E-F333-4334-B42A-BA5124EC9FAD}" sibTransId="{C59A8B5F-59EC-4975-B0E5-0D6E9EC76BE6}"/>
    <dgm:cxn modelId="{766CF48E-B3D0-47B3-A86B-ACBA152EFE73}" type="presParOf" srcId="{340EEDFA-92F3-4308-A0C3-1482271A8140}" destId="{F24BA597-38AB-48A4-A44E-16161B290C45}" srcOrd="0" destOrd="0" presId="urn:microsoft.com/office/officeart/2005/8/layout/vProcess5"/>
    <dgm:cxn modelId="{753690E0-1041-40F8-95CF-85E2F0E00696}" type="presParOf" srcId="{340EEDFA-92F3-4308-A0C3-1482271A8140}" destId="{351B69E1-407D-4F15-ADEF-FFDBDF514CCF}" srcOrd="1" destOrd="0" presId="urn:microsoft.com/office/officeart/2005/8/layout/vProcess5"/>
    <dgm:cxn modelId="{00EAC724-FC91-4075-B489-E79FD6D7302B}" type="presParOf" srcId="{340EEDFA-92F3-4308-A0C3-1482271A8140}" destId="{8E546FFE-54FD-4EEC-A176-41CB9EF4ABA5}" srcOrd="2" destOrd="0" presId="urn:microsoft.com/office/officeart/2005/8/layout/vProcess5"/>
    <dgm:cxn modelId="{120A9B81-57AD-4256-878B-85F8CD4DFE6C}" type="presParOf" srcId="{340EEDFA-92F3-4308-A0C3-1482271A8140}" destId="{41D29636-176F-4E6A-9C0A-E4D26AC388BB}" srcOrd="3" destOrd="0" presId="urn:microsoft.com/office/officeart/2005/8/layout/vProcess5"/>
    <dgm:cxn modelId="{F179CF17-4323-49FF-916A-032EBF7A40C9}" type="presParOf" srcId="{340EEDFA-92F3-4308-A0C3-1482271A8140}" destId="{0F0CABCE-45C6-463C-9530-3EB2C4C93EDD}" srcOrd="4" destOrd="0" presId="urn:microsoft.com/office/officeart/2005/8/layout/vProcess5"/>
    <dgm:cxn modelId="{5C66774C-D33D-4211-A0FE-A59CE74D5EAF}" type="presParOf" srcId="{340EEDFA-92F3-4308-A0C3-1482271A8140}" destId="{B65221D5-55E3-499A-983C-94A04B9F7E27}" srcOrd="5" destOrd="0" presId="urn:microsoft.com/office/officeart/2005/8/layout/vProcess5"/>
    <dgm:cxn modelId="{670EF5DB-D864-4243-877A-25389BBB8BD2}" type="presParOf" srcId="{340EEDFA-92F3-4308-A0C3-1482271A8140}" destId="{1D946289-AE6A-4E38-9056-DA85112F6487}" srcOrd="6" destOrd="0" presId="urn:microsoft.com/office/officeart/2005/8/layout/vProcess5"/>
    <dgm:cxn modelId="{EFD4207F-3568-4CA7-9E39-071CBAB12C2E}" type="presParOf" srcId="{340EEDFA-92F3-4308-A0C3-1482271A8140}" destId="{5F946DBA-AC41-47A6-8039-FD9B2795D56B}" srcOrd="7" destOrd="0" presId="urn:microsoft.com/office/officeart/2005/8/layout/vProcess5"/>
    <dgm:cxn modelId="{0FA26DF6-B956-4A37-B0A1-FAE9E74E3B57}" type="presParOf" srcId="{340EEDFA-92F3-4308-A0C3-1482271A8140}" destId="{D22B73EA-A005-4A3C-8D21-E8DC245979C6}" srcOrd="8" destOrd="0" presId="urn:microsoft.com/office/officeart/2005/8/layout/vProcess5"/>
    <dgm:cxn modelId="{A9A7164B-FD6B-472C-A8A9-773FBCA944A7}" type="presParOf" srcId="{340EEDFA-92F3-4308-A0C3-1482271A8140}" destId="{71C475E2-A699-4157-A45D-EAF1641EB5EF}" srcOrd="9" destOrd="0" presId="urn:microsoft.com/office/officeart/2005/8/layout/vProcess5"/>
    <dgm:cxn modelId="{204D11B7-1FA4-40FF-99C4-E27ABD4AA67B}" type="presParOf" srcId="{340EEDFA-92F3-4308-A0C3-1482271A8140}" destId="{835E0B8B-381A-42AF-A8B5-42724E96062A}" srcOrd="10" destOrd="0" presId="urn:microsoft.com/office/officeart/2005/8/layout/vProcess5"/>
    <dgm:cxn modelId="{E4B2B353-BD58-4931-AEAB-CDCCD8DF17C2}" type="presParOf" srcId="{340EEDFA-92F3-4308-A0C3-1482271A8140}" destId="{43D85684-724A-433D-B254-68CAE9E1FEDD}" srcOrd="11" destOrd="0" presId="urn:microsoft.com/office/officeart/2005/8/layout/vProcess5"/>
    <dgm:cxn modelId="{8C879CB6-414E-4146-8812-33DCD9B9F321}" type="presParOf" srcId="{340EEDFA-92F3-4308-A0C3-1482271A8140}" destId="{97C61FE9-0CA6-454E-A9B4-3C0B0D65894B}" srcOrd="12" destOrd="0" presId="urn:microsoft.com/office/officeart/2005/8/layout/vProcess5"/>
    <dgm:cxn modelId="{A9E62AFB-3FC0-4FF6-8689-742D11B5F653}" type="presParOf" srcId="{340EEDFA-92F3-4308-A0C3-1482271A8140}" destId="{12DED9ED-83B3-4735-8B8B-CCA202C157D7}" srcOrd="13" destOrd="0" presId="urn:microsoft.com/office/officeart/2005/8/layout/vProcess5"/>
    <dgm:cxn modelId="{04A92271-AAE7-4670-AE20-702EDA2AD53D}" type="presParOf" srcId="{340EEDFA-92F3-4308-A0C3-1482271A8140}" destId="{95E94D9D-212C-45B0-9318-21F20FF84FA2}" srcOrd="14" destOrd="0" presId="urn:microsoft.com/office/officeart/2005/8/layout/vProcess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9F951C-2E4F-4EB9-8F8C-9B19A04FFE34}" type="doc">
      <dgm:prSet loTypeId="urn:microsoft.com/office/officeart/2005/8/layout/process4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C92CE567-2790-4E87-9008-A8160343CC61}">
      <dgm:prSet phldrT="[Текст]" custT="1"/>
      <dgm:spPr/>
      <dgm:t>
        <a:bodyPr/>
        <a:lstStyle/>
        <a:p>
          <a:r>
            <a:rPr lang="ru-RU" sz="1800" b="1" dirty="0" smtClean="0"/>
            <a:t>Информационно-аналитический</a:t>
          </a:r>
        </a:p>
        <a:p>
          <a:r>
            <a:rPr lang="ru-RU" sz="1800" dirty="0" smtClean="0"/>
            <a:t>( май-сентябрь, 2017 год.)</a:t>
          </a:r>
          <a:endParaRPr lang="ru-RU" sz="1800" dirty="0"/>
        </a:p>
      </dgm:t>
    </dgm:pt>
    <dgm:pt modelId="{08BA5877-5714-490D-B971-11D0519CF8D0}" type="parTrans" cxnId="{D97ABFDD-D54B-4AC9-8A00-D247A35588D0}">
      <dgm:prSet/>
      <dgm:spPr/>
      <dgm:t>
        <a:bodyPr/>
        <a:lstStyle/>
        <a:p>
          <a:endParaRPr lang="ru-RU"/>
        </a:p>
      </dgm:t>
    </dgm:pt>
    <dgm:pt modelId="{FA54541B-807B-408E-8900-A4F35C727666}" type="sibTrans" cxnId="{D97ABFDD-D54B-4AC9-8A00-D247A35588D0}">
      <dgm:prSet/>
      <dgm:spPr/>
      <dgm:t>
        <a:bodyPr/>
        <a:lstStyle/>
        <a:p>
          <a:endParaRPr lang="ru-RU"/>
        </a:p>
      </dgm:t>
    </dgm:pt>
    <dgm:pt modelId="{1FD820AD-1B13-4809-991F-560C8FF94928}">
      <dgm:prSet phldrT="[Текст]" custT="1"/>
      <dgm:spPr/>
      <dgm:t>
        <a:bodyPr/>
        <a:lstStyle/>
        <a:p>
          <a:r>
            <a:rPr lang="ru-RU" sz="1400" dirty="0" smtClean="0"/>
            <a:t>Анализ информационных ресурсов; изучение передового опыта; отбор методических приемов; проведение диагностики</a:t>
          </a:r>
          <a:endParaRPr lang="ru-RU" sz="1400" dirty="0"/>
        </a:p>
      </dgm:t>
    </dgm:pt>
    <dgm:pt modelId="{32623E67-A04F-4EB3-B243-B407AC2D7DC1}" type="parTrans" cxnId="{7386EB91-4CBC-4F02-820D-FD0D70010C70}">
      <dgm:prSet/>
      <dgm:spPr/>
      <dgm:t>
        <a:bodyPr/>
        <a:lstStyle/>
        <a:p>
          <a:endParaRPr lang="ru-RU"/>
        </a:p>
      </dgm:t>
    </dgm:pt>
    <dgm:pt modelId="{16FE5A15-ED2D-4D61-AD13-7491693706A2}" type="sibTrans" cxnId="{7386EB91-4CBC-4F02-820D-FD0D70010C70}">
      <dgm:prSet/>
      <dgm:spPr/>
      <dgm:t>
        <a:bodyPr/>
        <a:lstStyle/>
        <a:p>
          <a:endParaRPr lang="ru-RU"/>
        </a:p>
      </dgm:t>
    </dgm:pt>
    <dgm:pt modelId="{D319BEC4-37D1-4024-82D5-7094BB5FA8CF}">
      <dgm:prSet phldrT="[Текст]" custT="1"/>
      <dgm:spPr/>
      <dgm:t>
        <a:bodyPr/>
        <a:lstStyle/>
        <a:p>
          <a:r>
            <a:rPr lang="ru-RU" sz="1400" dirty="0" smtClean="0"/>
            <a:t>Создание теоретической базы для реализации проекта</a:t>
          </a:r>
          <a:endParaRPr lang="ru-RU" sz="1400" dirty="0"/>
        </a:p>
      </dgm:t>
    </dgm:pt>
    <dgm:pt modelId="{7DCD2E85-F9DD-4363-A42A-518F4727C6BE}" type="parTrans" cxnId="{BA6C6483-E3CA-40E0-B60D-ACAAAB06E88E}">
      <dgm:prSet/>
      <dgm:spPr/>
      <dgm:t>
        <a:bodyPr/>
        <a:lstStyle/>
        <a:p>
          <a:endParaRPr lang="ru-RU"/>
        </a:p>
      </dgm:t>
    </dgm:pt>
    <dgm:pt modelId="{77131231-574E-4123-A5C3-3A5905C0AEE2}" type="sibTrans" cxnId="{BA6C6483-E3CA-40E0-B60D-ACAAAB06E88E}">
      <dgm:prSet/>
      <dgm:spPr/>
      <dgm:t>
        <a:bodyPr/>
        <a:lstStyle/>
        <a:p>
          <a:endParaRPr lang="ru-RU"/>
        </a:p>
      </dgm:t>
    </dgm:pt>
    <dgm:pt modelId="{C0C7772B-E407-44F3-B28D-92A3F6C4003E}">
      <dgm:prSet phldrT="[Текст]" custT="1"/>
      <dgm:spPr/>
      <dgm:t>
        <a:bodyPr/>
        <a:lstStyle/>
        <a:p>
          <a:r>
            <a:rPr lang="ru-RU" sz="1800" b="1" dirty="0" smtClean="0"/>
            <a:t>Практический</a:t>
          </a:r>
        </a:p>
        <a:p>
          <a:r>
            <a:rPr lang="ru-RU" sz="1800" dirty="0" smtClean="0"/>
            <a:t>(сентябрь 2017 г. – апрель 2018г.)</a:t>
          </a:r>
          <a:endParaRPr lang="ru-RU" sz="1800" dirty="0"/>
        </a:p>
      </dgm:t>
    </dgm:pt>
    <dgm:pt modelId="{D9EEEE90-A3C9-413B-B69F-4BE668674064}" type="parTrans" cxnId="{537FD302-CA04-408E-BCA0-F3D34FCAD911}">
      <dgm:prSet/>
      <dgm:spPr/>
      <dgm:t>
        <a:bodyPr/>
        <a:lstStyle/>
        <a:p>
          <a:endParaRPr lang="ru-RU"/>
        </a:p>
      </dgm:t>
    </dgm:pt>
    <dgm:pt modelId="{CCB4F06E-502A-41C4-B8C0-D19777F451EF}" type="sibTrans" cxnId="{537FD302-CA04-408E-BCA0-F3D34FCAD911}">
      <dgm:prSet/>
      <dgm:spPr/>
      <dgm:t>
        <a:bodyPr/>
        <a:lstStyle/>
        <a:p>
          <a:endParaRPr lang="ru-RU"/>
        </a:p>
      </dgm:t>
    </dgm:pt>
    <dgm:pt modelId="{3C962D5E-1D5C-4216-A21E-25A9B119A134}">
      <dgm:prSet phldrT="[Текст]" custT="1"/>
      <dgm:spPr/>
      <dgm:t>
        <a:bodyPr/>
        <a:lstStyle/>
        <a:p>
          <a:r>
            <a:rPr lang="ru-RU" sz="1400" dirty="0" smtClean="0"/>
            <a:t>Разработать программу элективного курса «Основы проектной деятельности»; провести промежуточный контроль; привлекать обучающихся к участию в мероприятиях</a:t>
          </a:r>
          <a:endParaRPr lang="ru-RU" sz="1400" dirty="0"/>
        </a:p>
      </dgm:t>
    </dgm:pt>
    <dgm:pt modelId="{BB6BFEF0-673F-421B-9A1B-7A495CDF1F45}" type="parTrans" cxnId="{E79690AB-4750-4A73-9722-9A462525D8E9}">
      <dgm:prSet/>
      <dgm:spPr/>
      <dgm:t>
        <a:bodyPr/>
        <a:lstStyle/>
        <a:p>
          <a:endParaRPr lang="ru-RU"/>
        </a:p>
      </dgm:t>
    </dgm:pt>
    <dgm:pt modelId="{2F27BDAF-8BA2-4A32-B906-5D0EA1B68E4E}" type="sibTrans" cxnId="{E79690AB-4750-4A73-9722-9A462525D8E9}">
      <dgm:prSet/>
      <dgm:spPr/>
      <dgm:t>
        <a:bodyPr/>
        <a:lstStyle/>
        <a:p>
          <a:endParaRPr lang="ru-RU"/>
        </a:p>
      </dgm:t>
    </dgm:pt>
    <dgm:pt modelId="{50820D0C-9853-49C2-ABE2-DB1218F51BA1}">
      <dgm:prSet phldrT="[Текст]" custT="1"/>
      <dgm:spPr/>
      <dgm:t>
        <a:bodyPr/>
        <a:lstStyle/>
        <a:p>
          <a:r>
            <a:rPr lang="ru-RU" sz="1400" dirty="0" smtClean="0"/>
            <a:t>Формирование исследовательской компетенции; развитие мотивации обучающихся, самостоятельности и ответственности</a:t>
          </a:r>
        </a:p>
      </dgm:t>
    </dgm:pt>
    <dgm:pt modelId="{15C85EE2-6A68-48F6-9079-FF0CD95F9DEF}" type="parTrans" cxnId="{5497CB46-9C7C-4ACB-A257-6ED3E93C29EA}">
      <dgm:prSet/>
      <dgm:spPr/>
      <dgm:t>
        <a:bodyPr/>
        <a:lstStyle/>
        <a:p>
          <a:endParaRPr lang="ru-RU"/>
        </a:p>
      </dgm:t>
    </dgm:pt>
    <dgm:pt modelId="{263178B3-EC5D-428A-9B91-D954237D1CBF}" type="sibTrans" cxnId="{5497CB46-9C7C-4ACB-A257-6ED3E93C29EA}">
      <dgm:prSet/>
      <dgm:spPr/>
      <dgm:t>
        <a:bodyPr/>
        <a:lstStyle/>
        <a:p>
          <a:endParaRPr lang="ru-RU"/>
        </a:p>
      </dgm:t>
    </dgm:pt>
    <dgm:pt modelId="{9C0871C9-316F-4708-94ED-77A2FCC009C7}">
      <dgm:prSet phldrT="[Текст]" custT="1"/>
      <dgm:spPr/>
      <dgm:t>
        <a:bodyPr/>
        <a:lstStyle/>
        <a:p>
          <a:r>
            <a:rPr lang="ru-RU" sz="1800" b="1" i="0" dirty="0" smtClean="0"/>
            <a:t>Контрольно-аналитический</a:t>
          </a:r>
        </a:p>
        <a:p>
          <a:r>
            <a:rPr lang="ru-RU" sz="1800" dirty="0" smtClean="0"/>
            <a:t>(апрель - август 2018г.)</a:t>
          </a:r>
          <a:endParaRPr lang="ru-RU" sz="1800" dirty="0"/>
        </a:p>
      </dgm:t>
    </dgm:pt>
    <dgm:pt modelId="{B488E412-4EEA-4C0F-AB33-B36A7416B89E}" type="parTrans" cxnId="{B414DAD6-87E3-410C-8F50-FE1DA760534F}">
      <dgm:prSet/>
      <dgm:spPr/>
      <dgm:t>
        <a:bodyPr/>
        <a:lstStyle/>
        <a:p>
          <a:endParaRPr lang="ru-RU"/>
        </a:p>
      </dgm:t>
    </dgm:pt>
    <dgm:pt modelId="{17768047-F435-4D47-8645-773B5C188E99}" type="sibTrans" cxnId="{B414DAD6-87E3-410C-8F50-FE1DA760534F}">
      <dgm:prSet/>
      <dgm:spPr/>
      <dgm:t>
        <a:bodyPr/>
        <a:lstStyle/>
        <a:p>
          <a:endParaRPr lang="ru-RU"/>
        </a:p>
      </dgm:t>
    </dgm:pt>
    <dgm:pt modelId="{61F9C95B-B3ED-429F-8236-B7247D4EA6E4}">
      <dgm:prSet phldrT="[Текст]" custT="1"/>
      <dgm:spPr/>
      <dgm:t>
        <a:bodyPr/>
        <a:lstStyle/>
        <a:p>
          <a:r>
            <a:rPr lang="ru-RU" sz="1400" dirty="0" smtClean="0"/>
            <a:t>Итоговая диагностика; подведение итогов</a:t>
          </a:r>
          <a:endParaRPr lang="ru-RU" sz="1400" dirty="0"/>
        </a:p>
      </dgm:t>
    </dgm:pt>
    <dgm:pt modelId="{A1BCFE74-5D20-47EB-A58C-ACD9D667FB91}" type="parTrans" cxnId="{B1D9D2F8-76A2-46F7-BA30-8F616001EC7C}">
      <dgm:prSet/>
      <dgm:spPr/>
      <dgm:t>
        <a:bodyPr/>
        <a:lstStyle/>
        <a:p>
          <a:endParaRPr lang="ru-RU"/>
        </a:p>
      </dgm:t>
    </dgm:pt>
    <dgm:pt modelId="{63BBC20D-DD07-41AF-AFB1-D0A28E2BACA7}" type="sibTrans" cxnId="{B1D9D2F8-76A2-46F7-BA30-8F616001EC7C}">
      <dgm:prSet/>
      <dgm:spPr/>
      <dgm:t>
        <a:bodyPr/>
        <a:lstStyle/>
        <a:p>
          <a:endParaRPr lang="ru-RU"/>
        </a:p>
      </dgm:t>
    </dgm:pt>
    <dgm:pt modelId="{AF8AC52D-5DE4-42E5-BD5F-9FA137785005}">
      <dgm:prSet phldrT="[Текст]" custT="1"/>
      <dgm:spPr/>
      <dgm:t>
        <a:bodyPr/>
        <a:lstStyle/>
        <a:p>
          <a:r>
            <a:rPr lang="ru-RU" sz="1400" dirty="0" smtClean="0"/>
            <a:t>Совершенствование исследовательской компетенции; развитие креативности, проектной деятельности</a:t>
          </a:r>
          <a:endParaRPr lang="ru-RU" sz="1400" dirty="0"/>
        </a:p>
      </dgm:t>
    </dgm:pt>
    <dgm:pt modelId="{0F98B982-80CF-4D3D-8726-FE9EEF0CF953}" type="parTrans" cxnId="{75A865AB-A184-461D-B594-B30A72106925}">
      <dgm:prSet/>
      <dgm:spPr/>
      <dgm:t>
        <a:bodyPr/>
        <a:lstStyle/>
        <a:p>
          <a:endParaRPr lang="ru-RU"/>
        </a:p>
      </dgm:t>
    </dgm:pt>
    <dgm:pt modelId="{2C7EA7A5-E740-4E90-A668-8D029E84D06C}" type="sibTrans" cxnId="{75A865AB-A184-461D-B594-B30A72106925}">
      <dgm:prSet/>
      <dgm:spPr/>
      <dgm:t>
        <a:bodyPr/>
        <a:lstStyle/>
        <a:p>
          <a:endParaRPr lang="ru-RU"/>
        </a:p>
      </dgm:t>
    </dgm:pt>
    <dgm:pt modelId="{E9B949BF-C0F8-48CC-A403-707AE2930D11}" type="pres">
      <dgm:prSet presAssocID="{499F951C-2E4F-4EB9-8F8C-9B19A04FFE3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73A1F6-6EEF-47E8-AC4C-9E12761695D1}" type="pres">
      <dgm:prSet presAssocID="{9C0871C9-316F-4708-94ED-77A2FCC009C7}" presName="boxAndChildren" presStyleCnt="0"/>
      <dgm:spPr/>
      <dgm:t>
        <a:bodyPr/>
        <a:lstStyle/>
        <a:p>
          <a:endParaRPr lang="ru-RU"/>
        </a:p>
      </dgm:t>
    </dgm:pt>
    <dgm:pt modelId="{D78DA042-3E03-4A70-9130-A5E99B68E937}" type="pres">
      <dgm:prSet presAssocID="{9C0871C9-316F-4708-94ED-77A2FCC009C7}" presName="parentTextBox" presStyleLbl="node1" presStyleIdx="0" presStyleCnt="3"/>
      <dgm:spPr/>
      <dgm:t>
        <a:bodyPr/>
        <a:lstStyle/>
        <a:p>
          <a:endParaRPr lang="ru-RU"/>
        </a:p>
      </dgm:t>
    </dgm:pt>
    <dgm:pt modelId="{3095F49E-0722-4E28-8D26-7A6181CCFC47}" type="pres">
      <dgm:prSet presAssocID="{9C0871C9-316F-4708-94ED-77A2FCC009C7}" presName="entireBox" presStyleLbl="node1" presStyleIdx="0" presStyleCnt="3"/>
      <dgm:spPr/>
      <dgm:t>
        <a:bodyPr/>
        <a:lstStyle/>
        <a:p>
          <a:endParaRPr lang="ru-RU"/>
        </a:p>
      </dgm:t>
    </dgm:pt>
    <dgm:pt modelId="{B6053B9B-F8C8-4CBE-B687-370E78D9F373}" type="pres">
      <dgm:prSet presAssocID="{9C0871C9-316F-4708-94ED-77A2FCC009C7}" presName="descendantBox" presStyleCnt="0"/>
      <dgm:spPr/>
      <dgm:t>
        <a:bodyPr/>
        <a:lstStyle/>
        <a:p>
          <a:endParaRPr lang="ru-RU"/>
        </a:p>
      </dgm:t>
    </dgm:pt>
    <dgm:pt modelId="{80DBB4D2-A6E0-4D67-8327-19C2C8D95A49}" type="pres">
      <dgm:prSet presAssocID="{61F9C95B-B3ED-429F-8236-B7247D4EA6E4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0DCD3-BC8F-4533-80F0-322096646564}" type="pres">
      <dgm:prSet presAssocID="{AF8AC52D-5DE4-42E5-BD5F-9FA137785005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A504BF-CC71-451F-8B0C-06B9156B144C}" type="pres">
      <dgm:prSet presAssocID="{CCB4F06E-502A-41C4-B8C0-D19777F451EF}" presName="sp" presStyleCnt="0"/>
      <dgm:spPr/>
      <dgm:t>
        <a:bodyPr/>
        <a:lstStyle/>
        <a:p>
          <a:endParaRPr lang="ru-RU"/>
        </a:p>
      </dgm:t>
    </dgm:pt>
    <dgm:pt modelId="{316DF07A-F367-4430-BBB3-A2715A017262}" type="pres">
      <dgm:prSet presAssocID="{C0C7772B-E407-44F3-B28D-92A3F6C4003E}" presName="arrowAndChildren" presStyleCnt="0"/>
      <dgm:spPr/>
      <dgm:t>
        <a:bodyPr/>
        <a:lstStyle/>
        <a:p>
          <a:endParaRPr lang="ru-RU"/>
        </a:p>
      </dgm:t>
    </dgm:pt>
    <dgm:pt modelId="{7821123C-2FC6-4ED6-8E6F-1A18F16FF6A6}" type="pres">
      <dgm:prSet presAssocID="{C0C7772B-E407-44F3-B28D-92A3F6C4003E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1D6DF689-77C9-4D13-BE27-A72ADFB611A0}" type="pres">
      <dgm:prSet presAssocID="{C0C7772B-E407-44F3-B28D-92A3F6C4003E}" presName="arrow" presStyleLbl="node1" presStyleIdx="1" presStyleCnt="3"/>
      <dgm:spPr/>
      <dgm:t>
        <a:bodyPr/>
        <a:lstStyle/>
        <a:p>
          <a:endParaRPr lang="ru-RU"/>
        </a:p>
      </dgm:t>
    </dgm:pt>
    <dgm:pt modelId="{E3AC0AAF-F8CA-4546-9A49-54797FFF114A}" type="pres">
      <dgm:prSet presAssocID="{C0C7772B-E407-44F3-B28D-92A3F6C4003E}" presName="descendantArrow" presStyleCnt="0"/>
      <dgm:spPr/>
      <dgm:t>
        <a:bodyPr/>
        <a:lstStyle/>
        <a:p>
          <a:endParaRPr lang="ru-RU"/>
        </a:p>
      </dgm:t>
    </dgm:pt>
    <dgm:pt modelId="{A7E201F8-3B29-4E8D-A451-DB42FFD79884}" type="pres">
      <dgm:prSet presAssocID="{3C962D5E-1D5C-4216-A21E-25A9B119A134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F63A9-0FF0-408A-BFE0-A2C83F1858FE}" type="pres">
      <dgm:prSet presAssocID="{50820D0C-9853-49C2-ABE2-DB1218F51BA1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B9A322-50D4-44A6-A8A8-DD6DD107C7A7}" type="pres">
      <dgm:prSet presAssocID="{FA54541B-807B-408E-8900-A4F35C727666}" presName="sp" presStyleCnt="0"/>
      <dgm:spPr/>
      <dgm:t>
        <a:bodyPr/>
        <a:lstStyle/>
        <a:p>
          <a:endParaRPr lang="ru-RU"/>
        </a:p>
      </dgm:t>
    </dgm:pt>
    <dgm:pt modelId="{F7168FBB-C273-499A-8002-7A34ED69DC5F}" type="pres">
      <dgm:prSet presAssocID="{C92CE567-2790-4E87-9008-A8160343CC61}" presName="arrowAndChildren" presStyleCnt="0"/>
      <dgm:spPr/>
      <dgm:t>
        <a:bodyPr/>
        <a:lstStyle/>
        <a:p>
          <a:endParaRPr lang="ru-RU"/>
        </a:p>
      </dgm:t>
    </dgm:pt>
    <dgm:pt modelId="{81168E40-3456-45A9-A480-8571718E513B}" type="pres">
      <dgm:prSet presAssocID="{C92CE567-2790-4E87-9008-A8160343CC61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32E999C2-5E45-4D27-8CB2-AB7720DC2F18}" type="pres">
      <dgm:prSet presAssocID="{C92CE567-2790-4E87-9008-A8160343CC61}" presName="arrow" presStyleLbl="node1" presStyleIdx="2" presStyleCnt="3" custLinFactNeighborX="417" custLinFactNeighborY="2111"/>
      <dgm:spPr/>
      <dgm:t>
        <a:bodyPr/>
        <a:lstStyle/>
        <a:p>
          <a:endParaRPr lang="ru-RU"/>
        </a:p>
      </dgm:t>
    </dgm:pt>
    <dgm:pt modelId="{EE37A03C-4CCC-4BA3-AC5C-33F597F5E2A4}" type="pres">
      <dgm:prSet presAssocID="{C92CE567-2790-4E87-9008-A8160343CC61}" presName="descendantArrow" presStyleCnt="0"/>
      <dgm:spPr/>
      <dgm:t>
        <a:bodyPr/>
        <a:lstStyle/>
        <a:p>
          <a:endParaRPr lang="ru-RU"/>
        </a:p>
      </dgm:t>
    </dgm:pt>
    <dgm:pt modelId="{8F6BC3C6-5CDB-4B85-9E43-8718C4D29109}" type="pres">
      <dgm:prSet presAssocID="{1FD820AD-1B13-4809-991F-560C8FF94928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D36A1-9633-4B7E-BD36-6F5B3114347C}" type="pres">
      <dgm:prSet presAssocID="{D319BEC4-37D1-4024-82D5-7094BB5FA8CF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07F841-0F59-4A55-ABDF-F03CDA507D63}" type="presOf" srcId="{C92CE567-2790-4E87-9008-A8160343CC61}" destId="{81168E40-3456-45A9-A480-8571718E513B}" srcOrd="0" destOrd="0" presId="urn:microsoft.com/office/officeart/2005/8/layout/process4"/>
    <dgm:cxn modelId="{0B39B1F1-7723-4AD5-AED3-E1D0D03E996A}" type="presOf" srcId="{50820D0C-9853-49C2-ABE2-DB1218F51BA1}" destId="{A94F63A9-0FF0-408A-BFE0-A2C83F1858FE}" srcOrd="0" destOrd="0" presId="urn:microsoft.com/office/officeart/2005/8/layout/process4"/>
    <dgm:cxn modelId="{74F0B26D-CE4D-4C87-8114-BD9D0C1EC51B}" type="presOf" srcId="{1FD820AD-1B13-4809-991F-560C8FF94928}" destId="{8F6BC3C6-5CDB-4B85-9E43-8718C4D29109}" srcOrd="0" destOrd="0" presId="urn:microsoft.com/office/officeart/2005/8/layout/process4"/>
    <dgm:cxn modelId="{F36523CD-13EE-4346-AC01-6D6CA8772C32}" type="presOf" srcId="{AF8AC52D-5DE4-42E5-BD5F-9FA137785005}" destId="{4E60DCD3-BC8F-4533-80F0-322096646564}" srcOrd="0" destOrd="0" presId="urn:microsoft.com/office/officeart/2005/8/layout/process4"/>
    <dgm:cxn modelId="{E9B4C572-ACF0-4B7A-8B32-9B098FA3589C}" type="presOf" srcId="{C92CE567-2790-4E87-9008-A8160343CC61}" destId="{32E999C2-5E45-4D27-8CB2-AB7720DC2F18}" srcOrd="1" destOrd="0" presId="urn:microsoft.com/office/officeart/2005/8/layout/process4"/>
    <dgm:cxn modelId="{94FB919D-CBC0-4BE7-A9A4-549371B4E7CB}" type="presOf" srcId="{9C0871C9-316F-4708-94ED-77A2FCC009C7}" destId="{D78DA042-3E03-4A70-9130-A5E99B68E937}" srcOrd="0" destOrd="0" presId="urn:microsoft.com/office/officeart/2005/8/layout/process4"/>
    <dgm:cxn modelId="{7A5AFB9F-1427-47AD-B87D-C6AF73B6CF06}" type="presOf" srcId="{3C962D5E-1D5C-4216-A21E-25A9B119A134}" destId="{A7E201F8-3B29-4E8D-A451-DB42FFD79884}" srcOrd="0" destOrd="0" presId="urn:microsoft.com/office/officeart/2005/8/layout/process4"/>
    <dgm:cxn modelId="{D97ABFDD-D54B-4AC9-8A00-D247A35588D0}" srcId="{499F951C-2E4F-4EB9-8F8C-9B19A04FFE34}" destId="{C92CE567-2790-4E87-9008-A8160343CC61}" srcOrd="0" destOrd="0" parTransId="{08BA5877-5714-490D-B971-11D0519CF8D0}" sibTransId="{FA54541B-807B-408E-8900-A4F35C727666}"/>
    <dgm:cxn modelId="{4072197F-79DE-4AED-A1BF-EE56FD1E3FA4}" type="presOf" srcId="{499F951C-2E4F-4EB9-8F8C-9B19A04FFE34}" destId="{E9B949BF-C0F8-48CC-A403-707AE2930D11}" srcOrd="0" destOrd="0" presId="urn:microsoft.com/office/officeart/2005/8/layout/process4"/>
    <dgm:cxn modelId="{75A865AB-A184-461D-B594-B30A72106925}" srcId="{9C0871C9-316F-4708-94ED-77A2FCC009C7}" destId="{AF8AC52D-5DE4-42E5-BD5F-9FA137785005}" srcOrd="1" destOrd="0" parTransId="{0F98B982-80CF-4D3D-8726-FE9EEF0CF953}" sibTransId="{2C7EA7A5-E740-4E90-A668-8D029E84D06C}"/>
    <dgm:cxn modelId="{5497CB46-9C7C-4ACB-A257-6ED3E93C29EA}" srcId="{C0C7772B-E407-44F3-B28D-92A3F6C4003E}" destId="{50820D0C-9853-49C2-ABE2-DB1218F51BA1}" srcOrd="1" destOrd="0" parTransId="{15C85EE2-6A68-48F6-9079-FF0CD95F9DEF}" sibTransId="{263178B3-EC5D-428A-9B91-D954237D1CBF}"/>
    <dgm:cxn modelId="{EB5A1995-07BB-461B-AFF4-772C66BAF93C}" type="presOf" srcId="{C0C7772B-E407-44F3-B28D-92A3F6C4003E}" destId="{1D6DF689-77C9-4D13-BE27-A72ADFB611A0}" srcOrd="1" destOrd="0" presId="urn:microsoft.com/office/officeart/2005/8/layout/process4"/>
    <dgm:cxn modelId="{B1D9D2F8-76A2-46F7-BA30-8F616001EC7C}" srcId="{9C0871C9-316F-4708-94ED-77A2FCC009C7}" destId="{61F9C95B-B3ED-429F-8236-B7247D4EA6E4}" srcOrd="0" destOrd="0" parTransId="{A1BCFE74-5D20-47EB-A58C-ACD9D667FB91}" sibTransId="{63BBC20D-DD07-41AF-AFB1-D0A28E2BACA7}"/>
    <dgm:cxn modelId="{BA6C6483-E3CA-40E0-B60D-ACAAAB06E88E}" srcId="{C92CE567-2790-4E87-9008-A8160343CC61}" destId="{D319BEC4-37D1-4024-82D5-7094BB5FA8CF}" srcOrd="1" destOrd="0" parTransId="{7DCD2E85-F9DD-4363-A42A-518F4727C6BE}" sibTransId="{77131231-574E-4123-A5C3-3A5905C0AEE2}"/>
    <dgm:cxn modelId="{B73BE345-3A3C-47D5-B456-57F5326D4409}" type="presOf" srcId="{61F9C95B-B3ED-429F-8236-B7247D4EA6E4}" destId="{80DBB4D2-A6E0-4D67-8327-19C2C8D95A49}" srcOrd="0" destOrd="0" presId="urn:microsoft.com/office/officeart/2005/8/layout/process4"/>
    <dgm:cxn modelId="{E79690AB-4750-4A73-9722-9A462525D8E9}" srcId="{C0C7772B-E407-44F3-B28D-92A3F6C4003E}" destId="{3C962D5E-1D5C-4216-A21E-25A9B119A134}" srcOrd="0" destOrd="0" parTransId="{BB6BFEF0-673F-421B-9A1B-7A495CDF1F45}" sibTransId="{2F27BDAF-8BA2-4A32-B906-5D0EA1B68E4E}"/>
    <dgm:cxn modelId="{7DF3955E-CB95-4F39-8F8C-113E3BFA18E8}" type="presOf" srcId="{9C0871C9-316F-4708-94ED-77A2FCC009C7}" destId="{3095F49E-0722-4E28-8D26-7A6181CCFC47}" srcOrd="1" destOrd="0" presId="urn:microsoft.com/office/officeart/2005/8/layout/process4"/>
    <dgm:cxn modelId="{7386EB91-4CBC-4F02-820D-FD0D70010C70}" srcId="{C92CE567-2790-4E87-9008-A8160343CC61}" destId="{1FD820AD-1B13-4809-991F-560C8FF94928}" srcOrd="0" destOrd="0" parTransId="{32623E67-A04F-4EB3-B243-B407AC2D7DC1}" sibTransId="{16FE5A15-ED2D-4D61-AD13-7491693706A2}"/>
    <dgm:cxn modelId="{537FD302-CA04-408E-BCA0-F3D34FCAD911}" srcId="{499F951C-2E4F-4EB9-8F8C-9B19A04FFE34}" destId="{C0C7772B-E407-44F3-B28D-92A3F6C4003E}" srcOrd="1" destOrd="0" parTransId="{D9EEEE90-A3C9-413B-B69F-4BE668674064}" sibTransId="{CCB4F06E-502A-41C4-B8C0-D19777F451EF}"/>
    <dgm:cxn modelId="{E5A99105-9BED-4CDD-9327-1ECF71D8B808}" type="presOf" srcId="{C0C7772B-E407-44F3-B28D-92A3F6C4003E}" destId="{7821123C-2FC6-4ED6-8E6F-1A18F16FF6A6}" srcOrd="0" destOrd="0" presId="urn:microsoft.com/office/officeart/2005/8/layout/process4"/>
    <dgm:cxn modelId="{AB72603B-30BC-4E6A-9E46-8CB0FAC70C55}" type="presOf" srcId="{D319BEC4-37D1-4024-82D5-7094BB5FA8CF}" destId="{660D36A1-9633-4B7E-BD36-6F5B3114347C}" srcOrd="0" destOrd="0" presId="urn:microsoft.com/office/officeart/2005/8/layout/process4"/>
    <dgm:cxn modelId="{B414DAD6-87E3-410C-8F50-FE1DA760534F}" srcId="{499F951C-2E4F-4EB9-8F8C-9B19A04FFE34}" destId="{9C0871C9-316F-4708-94ED-77A2FCC009C7}" srcOrd="2" destOrd="0" parTransId="{B488E412-4EEA-4C0F-AB33-B36A7416B89E}" sibTransId="{17768047-F435-4D47-8645-773B5C188E99}"/>
    <dgm:cxn modelId="{C1B83989-C18C-4E9F-8165-1F386C161A09}" type="presParOf" srcId="{E9B949BF-C0F8-48CC-A403-707AE2930D11}" destId="{DB73A1F6-6EEF-47E8-AC4C-9E12761695D1}" srcOrd="0" destOrd="0" presId="urn:microsoft.com/office/officeart/2005/8/layout/process4"/>
    <dgm:cxn modelId="{0B3FA8D8-CD10-476D-8A7E-870FEABA2DB3}" type="presParOf" srcId="{DB73A1F6-6EEF-47E8-AC4C-9E12761695D1}" destId="{D78DA042-3E03-4A70-9130-A5E99B68E937}" srcOrd="0" destOrd="0" presId="urn:microsoft.com/office/officeart/2005/8/layout/process4"/>
    <dgm:cxn modelId="{A494EDA8-001E-4772-9431-340D4D284625}" type="presParOf" srcId="{DB73A1F6-6EEF-47E8-AC4C-9E12761695D1}" destId="{3095F49E-0722-4E28-8D26-7A6181CCFC47}" srcOrd="1" destOrd="0" presId="urn:microsoft.com/office/officeart/2005/8/layout/process4"/>
    <dgm:cxn modelId="{F46BFA16-2155-4B2D-8886-8793E0E2D557}" type="presParOf" srcId="{DB73A1F6-6EEF-47E8-AC4C-9E12761695D1}" destId="{B6053B9B-F8C8-4CBE-B687-370E78D9F373}" srcOrd="2" destOrd="0" presId="urn:microsoft.com/office/officeart/2005/8/layout/process4"/>
    <dgm:cxn modelId="{16A8E157-2559-4878-BF9F-8E303C5D6C86}" type="presParOf" srcId="{B6053B9B-F8C8-4CBE-B687-370E78D9F373}" destId="{80DBB4D2-A6E0-4D67-8327-19C2C8D95A49}" srcOrd="0" destOrd="0" presId="urn:microsoft.com/office/officeart/2005/8/layout/process4"/>
    <dgm:cxn modelId="{A2236499-30D8-42B7-B26A-CEE569193CFF}" type="presParOf" srcId="{B6053B9B-F8C8-4CBE-B687-370E78D9F373}" destId="{4E60DCD3-BC8F-4533-80F0-322096646564}" srcOrd="1" destOrd="0" presId="urn:microsoft.com/office/officeart/2005/8/layout/process4"/>
    <dgm:cxn modelId="{05F48632-422E-4C89-A36A-4ED753A6DB7B}" type="presParOf" srcId="{E9B949BF-C0F8-48CC-A403-707AE2930D11}" destId="{0EA504BF-CC71-451F-8B0C-06B9156B144C}" srcOrd="1" destOrd="0" presId="urn:microsoft.com/office/officeart/2005/8/layout/process4"/>
    <dgm:cxn modelId="{6452E714-8C03-4FD7-BEDF-A985F2B1248B}" type="presParOf" srcId="{E9B949BF-C0F8-48CC-A403-707AE2930D11}" destId="{316DF07A-F367-4430-BBB3-A2715A017262}" srcOrd="2" destOrd="0" presId="urn:microsoft.com/office/officeart/2005/8/layout/process4"/>
    <dgm:cxn modelId="{A51202AA-EE9B-4D7B-9AD2-2C429703F267}" type="presParOf" srcId="{316DF07A-F367-4430-BBB3-A2715A017262}" destId="{7821123C-2FC6-4ED6-8E6F-1A18F16FF6A6}" srcOrd="0" destOrd="0" presId="urn:microsoft.com/office/officeart/2005/8/layout/process4"/>
    <dgm:cxn modelId="{EFA94D87-7AAF-44B4-8D25-7E0D794D79FF}" type="presParOf" srcId="{316DF07A-F367-4430-BBB3-A2715A017262}" destId="{1D6DF689-77C9-4D13-BE27-A72ADFB611A0}" srcOrd="1" destOrd="0" presId="urn:microsoft.com/office/officeart/2005/8/layout/process4"/>
    <dgm:cxn modelId="{C73C8124-3D1E-4D9F-AACD-4D3A33059740}" type="presParOf" srcId="{316DF07A-F367-4430-BBB3-A2715A017262}" destId="{E3AC0AAF-F8CA-4546-9A49-54797FFF114A}" srcOrd="2" destOrd="0" presId="urn:microsoft.com/office/officeart/2005/8/layout/process4"/>
    <dgm:cxn modelId="{D4DDE541-B932-4AB3-80AC-3FDE55BF6E62}" type="presParOf" srcId="{E3AC0AAF-F8CA-4546-9A49-54797FFF114A}" destId="{A7E201F8-3B29-4E8D-A451-DB42FFD79884}" srcOrd="0" destOrd="0" presId="urn:microsoft.com/office/officeart/2005/8/layout/process4"/>
    <dgm:cxn modelId="{0A78F87B-9394-43E7-90D7-8CEAB6335598}" type="presParOf" srcId="{E3AC0AAF-F8CA-4546-9A49-54797FFF114A}" destId="{A94F63A9-0FF0-408A-BFE0-A2C83F1858FE}" srcOrd="1" destOrd="0" presId="urn:microsoft.com/office/officeart/2005/8/layout/process4"/>
    <dgm:cxn modelId="{78FB9F51-695D-44BC-9C33-3CEAA106A4E2}" type="presParOf" srcId="{E9B949BF-C0F8-48CC-A403-707AE2930D11}" destId="{57B9A322-50D4-44A6-A8A8-DD6DD107C7A7}" srcOrd="3" destOrd="0" presId="urn:microsoft.com/office/officeart/2005/8/layout/process4"/>
    <dgm:cxn modelId="{128E349C-443E-4908-B647-63234B89ECC7}" type="presParOf" srcId="{E9B949BF-C0F8-48CC-A403-707AE2930D11}" destId="{F7168FBB-C273-499A-8002-7A34ED69DC5F}" srcOrd="4" destOrd="0" presId="urn:microsoft.com/office/officeart/2005/8/layout/process4"/>
    <dgm:cxn modelId="{14E5471B-BEB0-444D-A5C3-C5A3FAEE87D6}" type="presParOf" srcId="{F7168FBB-C273-499A-8002-7A34ED69DC5F}" destId="{81168E40-3456-45A9-A480-8571718E513B}" srcOrd="0" destOrd="0" presId="urn:microsoft.com/office/officeart/2005/8/layout/process4"/>
    <dgm:cxn modelId="{AF17C29D-2A0D-4AFF-AB95-A3EAD04D476B}" type="presParOf" srcId="{F7168FBB-C273-499A-8002-7A34ED69DC5F}" destId="{32E999C2-5E45-4D27-8CB2-AB7720DC2F18}" srcOrd="1" destOrd="0" presId="urn:microsoft.com/office/officeart/2005/8/layout/process4"/>
    <dgm:cxn modelId="{3CDB13A5-AF51-4DD1-92F7-6424F5814D1F}" type="presParOf" srcId="{F7168FBB-C273-499A-8002-7A34ED69DC5F}" destId="{EE37A03C-4CCC-4BA3-AC5C-33F597F5E2A4}" srcOrd="2" destOrd="0" presId="urn:microsoft.com/office/officeart/2005/8/layout/process4"/>
    <dgm:cxn modelId="{444F9F8A-3A47-4C7F-864F-0A9FA548B68B}" type="presParOf" srcId="{EE37A03C-4CCC-4BA3-AC5C-33F597F5E2A4}" destId="{8F6BC3C6-5CDB-4B85-9E43-8718C4D29109}" srcOrd="0" destOrd="0" presId="urn:microsoft.com/office/officeart/2005/8/layout/process4"/>
    <dgm:cxn modelId="{98F1BED2-1C30-4D9E-B493-9E2FDA93EA1D}" type="presParOf" srcId="{EE37A03C-4CCC-4BA3-AC5C-33F597F5E2A4}" destId="{660D36A1-9633-4B7E-BD36-6F5B3114347C}" srcOrd="1" destOrd="0" presId="urn:microsoft.com/office/officeart/2005/8/layout/process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450D442-5DB4-46AD-BF11-13DB02F58A8D}" type="doc">
      <dgm:prSet loTypeId="urn:microsoft.com/office/officeart/2008/layout/VerticalCurvedList" loCatId="list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29D7C33-0E84-41B9-BCF2-05F1BD506395}">
      <dgm:prSet phldrT="[Текст]"/>
      <dgm:spPr/>
      <dgm:t>
        <a:bodyPr/>
        <a:lstStyle/>
        <a:p>
          <a:r>
            <a:rPr lang="ru-RU" dirty="0" smtClean="0"/>
            <a:t>Исследовательская деятельность школьников (</a:t>
          </a:r>
          <a:r>
            <a:rPr lang="ru-RU" dirty="0" err="1" smtClean="0"/>
            <a:t>А.Леонтович</a:t>
          </a:r>
          <a:r>
            <a:rPr lang="ru-RU" dirty="0" smtClean="0"/>
            <a:t>, </a:t>
          </a:r>
          <a:r>
            <a:rPr lang="ru-RU" dirty="0" err="1" smtClean="0"/>
            <a:t>Н.И.Дереклеева</a:t>
          </a:r>
          <a:r>
            <a:rPr lang="ru-RU" dirty="0" smtClean="0"/>
            <a:t>)</a:t>
          </a:r>
          <a:endParaRPr lang="ru-RU" dirty="0"/>
        </a:p>
      </dgm:t>
    </dgm:pt>
    <dgm:pt modelId="{C39DB1C0-5F67-4409-9CEF-2262DDDC6139}" type="parTrans" cxnId="{34DBF875-F18B-4BE4-B03F-D2488FD8114B}">
      <dgm:prSet/>
      <dgm:spPr/>
      <dgm:t>
        <a:bodyPr/>
        <a:lstStyle/>
        <a:p>
          <a:endParaRPr lang="ru-RU"/>
        </a:p>
      </dgm:t>
    </dgm:pt>
    <dgm:pt modelId="{E940A741-0E2F-4FC1-B59E-60803613783B}" type="sibTrans" cxnId="{34DBF875-F18B-4BE4-B03F-D2488FD8114B}">
      <dgm:prSet/>
      <dgm:spPr/>
      <dgm:t>
        <a:bodyPr/>
        <a:lstStyle/>
        <a:p>
          <a:endParaRPr lang="ru-RU"/>
        </a:p>
      </dgm:t>
    </dgm:pt>
    <dgm:pt modelId="{02F6DA66-E75A-47B2-8541-86ED6A27E1AA}">
      <dgm:prSet phldrT="[Текст]"/>
      <dgm:spPr/>
      <dgm:t>
        <a:bodyPr/>
        <a:lstStyle/>
        <a:p>
          <a:r>
            <a:rPr lang="ru-RU" dirty="0" smtClean="0"/>
            <a:t>Проектные технологии на уроках и во внеурочной деятельности (</a:t>
          </a:r>
          <a:r>
            <a:rPr lang="ru-RU" dirty="0" err="1" smtClean="0"/>
            <a:t>Т.Новикова</a:t>
          </a:r>
          <a:r>
            <a:rPr lang="ru-RU" dirty="0" smtClean="0"/>
            <a:t>, </a:t>
          </a:r>
          <a:r>
            <a:rPr lang="ru-RU" dirty="0" err="1" smtClean="0"/>
            <a:t>В.В.Гузеев</a:t>
          </a:r>
          <a:r>
            <a:rPr lang="ru-RU" dirty="0" smtClean="0"/>
            <a:t>, </a:t>
          </a:r>
          <a:r>
            <a:rPr lang="ru-RU" dirty="0" err="1" smtClean="0"/>
            <a:t>Н.Ю.Пахомова</a:t>
          </a:r>
          <a:r>
            <a:rPr lang="ru-RU" dirty="0" smtClean="0"/>
            <a:t>)</a:t>
          </a:r>
          <a:endParaRPr lang="ru-RU" dirty="0"/>
        </a:p>
      </dgm:t>
    </dgm:pt>
    <dgm:pt modelId="{CFF4B45E-6E08-406C-8DFF-043436DB1ABE}" type="parTrans" cxnId="{A6E1EEC0-861C-47D5-AE33-19BEA6C12750}">
      <dgm:prSet/>
      <dgm:spPr/>
      <dgm:t>
        <a:bodyPr/>
        <a:lstStyle/>
        <a:p>
          <a:endParaRPr lang="ru-RU"/>
        </a:p>
      </dgm:t>
    </dgm:pt>
    <dgm:pt modelId="{1A8E86A6-65C3-42CC-AFFB-F3D42F3C768B}" type="sibTrans" cxnId="{A6E1EEC0-861C-47D5-AE33-19BEA6C12750}">
      <dgm:prSet/>
      <dgm:spPr/>
      <dgm:t>
        <a:bodyPr/>
        <a:lstStyle/>
        <a:p>
          <a:endParaRPr lang="ru-RU"/>
        </a:p>
      </dgm:t>
    </dgm:pt>
    <dgm:pt modelId="{0240C0BD-0E5D-46D3-BE64-3C3371B1A055}">
      <dgm:prSet/>
      <dgm:spPr/>
      <dgm:t>
        <a:bodyPr/>
        <a:lstStyle/>
        <a:p>
          <a:r>
            <a:rPr lang="ru-RU" dirty="0" smtClean="0"/>
            <a:t>Идеи модернизации образования на основе </a:t>
          </a:r>
          <a:r>
            <a:rPr lang="ru-RU" dirty="0" err="1" smtClean="0"/>
            <a:t>компетентностного</a:t>
          </a:r>
          <a:r>
            <a:rPr lang="ru-RU" dirty="0" smtClean="0"/>
            <a:t> подхода (</a:t>
          </a:r>
          <a:r>
            <a:rPr lang="ru-RU" dirty="0" err="1" smtClean="0"/>
            <a:t>В.А.Болотов</a:t>
          </a:r>
          <a:r>
            <a:rPr lang="ru-RU" dirty="0" smtClean="0"/>
            <a:t>, </a:t>
          </a:r>
          <a:r>
            <a:rPr lang="ru-RU" dirty="0" err="1" smtClean="0"/>
            <a:t>В.В.Сериков</a:t>
          </a:r>
          <a:r>
            <a:rPr lang="ru-RU" dirty="0" smtClean="0"/>
            <a:t>, </a:t>
          </a:r>
          <a:r>
            <a:rPr lang="ru-RU" dirty="0" err="1" smtClean="0"/>
            <a:t>А.В.Хуторской</a:t>
          </a:r>
          <a:r>
            <a:rPr lang="ru-RU" dirty="0" smtClean="0"/>
            <a:t>)</a:t>
          </a:r>
          <a:endParaRPr lang="ru-RU" dirty="0"/>
        </a:p>
      </dgm:t>
    </dgm:pt>
    <dgm:pt modelId="{E604A4A4-1278-41D3-85AC-805FE9A174C2}" type="parTrans" cxnId="{3053A227-0071-4A1D-A334-89C88F2D2D12}">
      <dgm:prSet/>
      <dgm:spPr/>
      <dgm:t>
        <a:bodyPr/>
        <a:lstStyle/>
        <a:p>
          <a:endParaRPr lang="ru-RU"/>
        </a:p>
      </dgm:t>
    </dgm:pt>
    <dgm:pt modelId="{08CC8CCF-7D12-41C6-895C-745F6A1D89D3}" type="sibTrans" cxnId="{3053A227-0071-4A1D-A334-89C88F2D2D12}">
      <dgm:prSet/>
      <dgm:spPr/>
      <dgm:t>
        <a:bodyPr/>
        <a:lstStyle/>
        <a:p>
          <a:endParaRPr lang="ru-RU"/>
        </a:p>
      </dgm:t>
    </dgm:pt>
    <dgm:pt modelId="{AE1B30CD-9186-478C-8A66-EE09A072F23B}" type="pres">
      <dgm:prSet presAssocID="{9450D442-5DB4-46AD-BF11-13DB02F58A8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8E8EB9F-2929-49C8-BE77-B9535E89EA0E}" type="pres">
      <dgm:prSet presAssocID="{9450D442-5DB4-46AD-BF11-13DB02F58A8D}" presName="Name1" presStyleCnt="0"/>
      <dgm:spPr/>
      <dgm:t>
        <a:bodyPr/>
        <a:lstStyle/>
        <a:p>
          <a:endParaRPr lang="ru-RU"/>
        </a:p>
      </dgm:t>
    </dgm:pt>
    <dgm:pt modelId="{944F71C9-0F01-4A86-8FA2-2452D7877658}" type="pres">
      <dgm:prSet presAssocID="{9450D442-5DB4-46AD-BF11-13DB02F58A8D}" presName="cycle" presStyleCnt="0"/>
      <dgm:spPr/>
      <dgm:t>
        <a:bodyPr/>
        <a:lstStyle/>
        <a:p>
          <a:endParaRPr lang="ru-RU"/>
        </a:p>
      </dgm:t>
    </dgm:pt>
    <dgm:pt modelId="{0ABE8A05-A0AC-4A84-8E9A-74A12C397AEC}" type="pres">
      <dgm:prSet presAssocID="{9450D442-5DB4-46AD-BF11-13DB02F58A8D}" presName="srcNode" presStyleLbl="node1" presStyleIdx="0" presStyleCnt="3"/>
      <dgm:spPr/>
      <dgm:t>
        <a:bodyPr/>
        <a:lstStyle/>
        <a:p>
          <a:endParaRPr lang="ru-RU"/>
        </a:p>
      </dgm:t>
    </dgm:pt>
    <dgm:pt modelId="{6E777507-D3E3-4438-B542-DE0C613EFB1E}" type="pres">
      <dgm:prSet presAssocID="{9450D442-5DB4-46AD-BF11-13DB02F58A8D}" presName="conn" presStyleLbl="parChTrans1D2" presStyleIdx="0" presStyleCnt="1"/>
      <dgm:spPr/>
      <dgm:t>
        <a:bodyPr/>
        <a:lstStyle/>
        <a:p>
          <a:endParaRPr lang="ru-RU"/>
        </a:p>
      </dgm:t>
    </dgm:pt>
    <dgm:pt modelId="{43058B60-BDFA-47F6-8FF6-F0F8BDFFA3ED}" type="pres">
      <dgm:prSet presAssocID="{9450D442-5DB4-46AD-BF11-13DB02F58A8D}" presName="extraNode" presStyleLbl="node1" presStyleIdx="0" presStyleCnt="3"/>
      <dgm:spPr/>
      <dgm:t>
        <a:bodyPr/>
        <a:lstStyle/>
        <a:p>
          <a:endParaRPr lang="ru-RU"/>
        </a:p>
      </dgm:t>
    </dgm:pt>
    <dgm:pt modelId="{8F116A85-7DE2-4668-A1F7-C2E920EFF8D9}" type="pres">
      <dgm:prSet presAssocID="{9450D442-5DB4-46AD-BF11-13DB02F58A8D}" presName="dstNode" presStyleLbl="node1" presStyleIdx="0" presStyleCnt="3"/>
      <dgm:spPr/>
      <dgm:t>
        <a:bodyPr/>
        <a:lstStyle/>
        <a:p>
          <a:endParaRPr lang="ru-RU"/>
        </a:p>
      </dgm:t>
    </dgm:pt>
    <dgm:pt modelId="{0CFE4FE2-2816-466C-BF7C-DD4012FA7168}" type="pres">
      <dgm:prSet presAssocID="{429D7C33-0E84-41B9-BCF2-05F1BD506395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7FF315-AD37-48D4-A950-3323305BDCC2}" type="pres">
      <dgm:prSet presAssocID="{429D7C33-0E84-41B9-BCF2-05F1BD506395}" presName="accent_1" presStyleCnt="0"/>
      <dgm:spPr/>
      <dgm:t>
        <a:bodyPr/>
        <a:lstStyle/>
        <a:p>
          <a:endParaRPr lang="ru-RU"/>
        </a:p>
      </dgm:t>
    </dgm:pt>
    <dgm:pt modelId="{4EE4675C-4D26-40F7-BC3C-21F0C04AD5B4}" type="pres">
      <dgm:prSet presAssocID="{429D7C33-0E84-41B9-BCF2-05F1BD506395}" presName="accentRepeatNode" presStyleLbl="solidFgAcc1" presStyleIdx="0" presStyleCnt="3"/>
      <dgm:spPr/>
      <dgm:t>
        <a:bodyPr/>
        <a:lstStyle/>
        <a:p>
          <a:endParaRPr lang="ru-RU"/>
        </a:p>
      </dgm:t>
    </dgm:pt>
    <dgm:pt modelId="{5E2E3BE3-49CD-4292-AD6E-F82BC491B384}" type="pres">
      <dgm:prSet presAssocID="{02F6DA66-E75A-47B2-8541-86ED6A27E1A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1C39BB-157C-4EE1-84F9-3697A4E60074}" type="pres">
      <dgm:prSet presAssocID="{02F6DA66-E75A-47B2-8541-86ED6A27E1AA}" presName="accent_2" presStyleCnt="0"/>
      <dgm:spPr/>
      <dgm:t>
        <a:bodyPr/>
        <a:lstStyle/>
        <a:p>
          <a:endParaRPr lang="ru-RU"/>
        </a:p>
      </dgm:t>
    </dgm:pt>
    <dgm:pt modelId="{E9C37F3B-F200-4C81-9BA4-7E9C4442F767}" type="pres">
      <dgm:prSet presAssocID="{02F6DA66-E75A-47B2-8541-86ED6A27E1AA}" presName="accentRepeatNode" presStyleLbl="solidFgAcc1" presStyleIdx="1" presStyleCnt="3"/>
      <dgm:spPr/>
      <dgm:t>
        <a:bodyPr/>
        <a:lstStyle/>
        <a:p>
          <a:endParaRPr lang="ru-RU"/>
        </a:p>
      </dgm:t>
    </dgm:pt>
    <dgm:pt modelId="{419363F7-87C4-4AE4-9172-1A032C6100EB}" type="pres">
      <dgm:prSet presAssocID="{0240C0BD-0E5D-46D3-BE64-3C3371B1A055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B39558-EF5C-4947-8E47-F4B877BEF1B5}" type="pres">
      <dgm:prSet presAssocID="{0240C0BD-0E5D-46D3-BE64-3C3371B1A055}" presName="accent_3" presStyleCnt="0"/>
      <dgm:spPr/>
      <dgm:t>
        <a:bodyPr/>
        <a:lstStyle/>
        <a:p>
          <a:endParaRPr lang="ru-RU"/>
        </a:p>
      </dgm:t>
    </dgm:pt>
    <dgm:pt modelId="{3F7C9F70-3A59-4346-A4FA-00747C717CB6}" type="pres">
      <dgm:prSet presAssocID="{0240C0BD-0E5D-46D3-BE64-3C3371B1A055}" presName="accentRepeatNode" presStyleLbl="solidFgAcc1" presStyleIdx="2" presStyleCnt="3"/>
      <dgm:spPr/>
      <dgm:t>
        <a:bodyPr/>
        <a:lstStyle/>
        <a:p>
          <a:endParaRPr lang="ru-RU"/>
        </a:p>
      </dgm:t>
    </dgm:pt>
  </dgm:ptLst>
  <dgm:cxnLst>
    <dgm:cxn modelId="{7835C932-6310-4FB0-97BC-30FB31FF5BDD}" type="presOf" srcId="{0240C0BD-0E5D-46D3-BE64-3C3371B1A055}" destId="{419363F7-87C4-4AE4-9172-1A032C6100EB}" srcOrd="0" destOrd="0" presId="urn:microsoft.com/office/officeart/2008/layout/VerticalCurvedList"/>
    <dgm:cxn modelId="{313954BD-DE8D-43B4-ABA0-2714B271AEFC}" type="presOf" srcId="{02F6DA66-E75A-47B2-8541-86ED6A27E1AA}" destId="{5E2E3BE3-49CD-4292-AD6E-F82BC491B384}" srcOrd="0" destOrd="0" presId="urn:microsoft.com/office/officeart/2008/layout/VerticalCurvedList"/>
    <dgm:cxn modelId="{D3D615CC-A9B5-4EBA-80A3-58B16AF91D66}" type="presOf" srcId="{429D7C33-0E84-41B9-BCF2-05F1BD506395}" destId="{0CFE4FE2-2816-466C-BF7C-DD4012FA7168}" srcOrd="0" destOrd="0" presId="urn:microsoft.com/office/officeart/2008/layout/VerticalCurvedList"/>
    <dgm:cxn modelId="{34DBF875-F18B-4BE4-B03F-D2488FD8114B}" srcId="{9450D442-5DB4-46AD-BF11-13DB02F58A8D}" destId="{429D7C33-0E84-41B9-BCF2-05F1BD506395}" srcOrd="0" destOrd="0" parTransId="{C39DB1C0-5F67-4409-9CEF-2262DDDC6139}" sibTransId="{E940A741-0E2F-4FC1-B59E-60803613783B}"/>
    <dgm:cxn modelId="{A6E1EEC0-861C-47D5-AE33-19BEA6C12750}" srcId="{9450D442-5DB4-46AD-BF11-13DB02F58A8D}" destId="{02F6DA66-E75A-47B2-8541-86ED6A27E1AA}" srcOrd="1" destOrd="0" parTransId="{CFF4B45E-6E08-406C-8DFF-043436DB1ABE}" sibTransId="{1A8E86A6-65C3-42CC-AFFB-F3D42F3C768B}"/>
    <dgm:cxn modelId="{3053A227-0071-4A1D-A334-89C88F2D2D12}" srcId="{9450D442-5DB4-46AD-BF11-13DB02F58A8D}" destId="{0240C0BD-0E5D-46D3-BE64-3C3371B1A055}" srcOrd="2" destOrd="0" parTransId="{E604A4A4-1278-41D3-85AC-805FE9A174C2}" sibTransId="{08CC8CCF-7D12-41C6-895C-745F6A1D89D3}"/>
    <dgm:cxn modelId="{E1E4385E-FCCA-4C48-84C0-0A2ABC7FCA15}" type="presOf" srcId="{E940A741-0E2F-4FC1-B59E-60803613783B}" destId="{6E777507-D3E3-4438-B542-DE0C613EFB1E}" srcOrd="0" destOrd="0" presId="urn:microsoft.com/office/officeart/2008/layout/VerticalCurvedList"/>
    <dgm:cxn modelId="{8CE85370-1DA4-492E-9040-E36B83769DB7}" type="presOf" srcId="{9450D442-5DB4-46AD-BF11-13DB02F58A8D}" destId="{AE1B30CD-9186-478C-8A66-EE09A072F23B}" srcOrd="0" destOrd="0" presId="urn:microsoft.com/office/officeart/2008/layout/VerticalCurvedList"/>
    <dgm:cxn modelId="{BDF563AE-21B1-41F1-BA1B-31C67E0D8B64}" type="presParOf" srcId="{AE1B30CD-9186-478C-8A66-EE09A072F23B}" destId="{E8E8EB9F-2929-49C8-BE77-B9535E89EA0E}" srcOrd="0" destOrd="0" presId="urn:microsoft.com/office/officeart/2008/layout/VerticalCurvedList"/>
    <dgm:cxn modelId="{81E6F6F1-EA0E-4C74-B3CD-E4EA1DFDEDCD}" type="presParOf" srcId="{E8E8EB9F-2929-49C8-BE77-B9535E89EA0E}" destId="{944F71C9-0F01-4A86-8FA2-2452D7877658}" srcOrd="0" destOrd="0" presId="urn:microsoft.com/office/officeart/2008/layout/VerticalCurvedList"/>
    <dgm:cxn modelId="{120D3DD8-B652-477F-9F6C-662E37A83EC0}" type="presParOf" srcId="{944F71C9-0F01-4A86-8FA2-2452D7877658}" destId="{0ABE8A05-A0AC-4A84-8E9A-74A12C397AEC}" srcOrd="0" destOrd="0" presId="urn:microsoft.com/office/officeart/2008/layout/VerticalCurvedList"/>
    <dgm:cxn modelId="{78585CF3-1678-494E-BBF4-917E47F0E291}" type="presParOf" srcId="{944F71C9-0F01-4A86-8FA2-2452D7877658}" destId="{6E777507-D3E3-4438-B542-DE0C613EFB1E}" srcOrd="1" destOrd="0" presId="urn:microsoft.com/office/officeart/2008/layout/VerticalCurvedList"/>
    <dgm:cxn modelId="{06EE6C8E-5BF3-48D6-A007-56D02969DCB8}" type="presParOf" srcId="{944F71C9-0F01-4A86-8FA2-2452D7877658}" destId="{43058B60-BDFA-47F6-8FF6-F0F8BDFFA3ED}" srcOrd="2" destOrd="0" presId="urn:microsoft.com/office/officeart/2008/layout/VerticalCurvedList"/>
    <dgm:cxn modelId="{B7488626-286E-471D-B500-AE1813B236C2}" type="presParOf" srcId="{944F71C9-0F01-4A86-8FA2-2452D7877658}" destId="{8F116A85-7DE2-4668-A1F7-C2E920EFF8D9}" srcOrd="3" destOrd="0" presId="urn:microsoft.com/office/officeart/2008/layout/VerticalCurvedList"/>
    <dgm:cxn modelId="{4AADF59D-34DE-4102-8123-534A2FA549E7}" type="presParOf" srcId="{E8E8EB9F-2929-49C8-BE77-B9535E89EA0E}" destId="{0CFE4FE2-2816-466C-BF7C-DD4012FA7168}" srcOrd="1" destOrd="0" presId="urn:microsoft.com/office/officeart/2008/layout/VerticalCurvedList"/>
    <dgm:cxn modelId="{F3BC8A9F-7A76-4FE3-B1D3-2E314515A5D1}" type="presParOf" srcId="{E8E8EB9F-2929-49C8-BE77-B9535E89EA0E}" destId="{E97FF315-AD37-48D4-A950-3323305BDCC2}" srcOrd="2" destOrd="0" presId="urn:microsoft.com/office/officeart/2008/layout/VerticalCurvedList"/>
    <dgm:cxn modelId="{146875B1-5607-42B9-91A7-C2A89E8A4CEF}" type="presParOf" srcId="{E97FF315-AD37-48D4-A950-3323305BDCC2}" destId="{4EE4675C-4D26-40F7-BC3C-21F0C04AD5B4}" srcOrd="0" destOrd="0" presId="urn:microsoft.com/office/officeart/2008/layout/VerticalCurvedList"/>
    <dgm:cxn modelId="{89A78DD9-F6BE-483C-A83B-4112B8C17E99}" type="presParOf" srcId="{E8E8EB9F-2929-49C8-BE77-B9535E89EA0E}" destId="{5E2E3BE3-49CD-4292-AD6E-F82BC491B384}" srcOrd="3" destOrd="0" presId="urn:microsoft.com/office/officeart/2008/layout/VerticalCurvedList"/>
    <dgm:cxn modelId="{E09F5155-B270-49A8-B4C2-B803885791E0}" type="presParOf" srcId="{E8E8EB9F-2929-49C8-BE77-B9535E89EA0E}" destId="{FC1C39BB-157C-4EE1-84F9-3697A4E60074}" srcOrd="4" destOrd="0" presId="urn:microsoft.com/office/officeart/2008/layout/VerticalCurvedList"/>
    <dgm:cxn modelId="{47CF1CE8-788D-447B-B2CF-3BFBE863E304}" type="presParOf" srcId="{FC1C39BB-157C-4EE1-84F9-3697A4E60074}" destId="{E9C37F3B-F200-4C81-9BA4-7E9C4442F767}" srcOrd="0" destOrd="0" presId="urn:microsoft.com/office/officeart/2008/layout/VerticalCurvedList"/>
    <dgm:cxn modelId="{A5A8A557-FE7E-4831-9F7C-FA9D30C8DE3A}" type="presParOf" srcId="{E8E8EB9F-2929-49C8-BE77-B9535E89EA0E}" destId="{419363F7-87C4-4AE4-9172-1A032C6100EB}" srcOrd="5" destOrd="0" presId="urn:microsoft.com/office/officeart/2008/layout/VerticalCurvedList"/>
    <dgm:cxn modelId="{3B1BC90A-77E2-4BC4-9C5A-C2BE5421536C}" type="presParOf" srcId="{E8E8EB9F-2929-49C8-BE77-B9535E89EA0E}" destId="{E4B39558-EF5C-4947-8E47-F4B877BEF1B5}" srcOrd="6" destOrd="0" presId="urn:microsoft.com/office/officeart/2008/layout/VerticalCurvedList"/>
    <dgm:cxn modelId="{C07AA772-89A2-453F-983A-214AD2D065E2}" type="presParOf" srcId="{E4B39558-EF5C-4947-8E47-F4B877BEF1B5}" destId="{3F7C9F70-3A59-4346-A4FA-00747C717CB6}" srcOrd="0" destOrd="0" presId="urn:microsoft.com/office/officeart/2008/layout/VerticalCurvedLis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B884C09-EC51-4885-9136-45333A294F55}" type="doc">
      <dgm:prSet loTypeId="urn:microsoft.com/office/officeart/2005/8/layout/vList2" loCatId="list" qsTypeId="urn:microsoft.com/office/officeart/2005/8/quickstyle/3d3" qsCatId="3D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7591FE96-E885-4482-8271-36BBE064978D}">
      <dgm:prSet phldrT="[Текст]" custT="1"/>
      <dgm:spPr>
        <a:xfrm>
          <a:off x="0" y="6443"/>
          <a:ext cx="8858312" cy="692640"/>
        </a:xfrm>
        <a:prstGeom prst="roundRect">
          <a:avLst/>
        </a:prstGeom>
      </dgm:spPr>
      <dgm:t>
        <a:bodyPr/>
        <a:lstStyle/>
        <a:p>
          <a:r>
            <a:rPr lang="ru-RU" sz="1400" dirty="0" smtClean="0">
              <a:latin typeface="Century Schoolbook"/>
              <a:ea typeface="+mn-ea"/>
              <a:cs typeface="+mn-cs"/>
            </a:rPr>
            <a:t>- умения получать и критически осмысливать информацию, анализировать, систематизировать полученные данные; освоение способами познавательной, коммуникативной, практической деятельности,</a:t>
          </a:r>
          <a:endParaRPr lang="ru-RU" sz="1400" dirty="0">
            <a:latin typeface="Century Schoolbook"/>
            <a:ea typeface="+mn-ea"/>
            <a:cs typeface="+mn-cs"/>
          </a:endParaRPr>
        </a:p>
      </dgm:t>
    </dgm:pt>
    <dgm:pt modelId="{B782AA77-177D-48D5-9E86-A32DC35B0043}" type="parTrans" cxnId="{8CCD13C9-27EB-481E-803E-67DEDE6D3F19}">
      <dgm:prSet/>
      <dgm:spPr/>
      <dgm:t>
        <a:bodyPr/>
        <a:lstStyle/>
        <a:p>
          <a:endParaRPr lang="ru-RU" sz="1200"/>
        </a:p>
      </dgm:t>
    </dgm:pt>
    <dgm:pt modelId="{BDE11FFB-BC8E-4E45-8287-F1A0CF7AFCAE}" type="sibTrans" cxnId="{8CCD13C9-27EB-481E-803E-67DEDE6D3F19}">
      <dgm:prSet/>
      <dgm:spPr/>
      <dgm:t>
        <a:bodyPr/>
        <a:lstStyle/>
        <a:p>
          <a:endParaRPr lang="ru-RU" sz="1200"/>
        </a:p>
      </dgm:t>
    </dgm:pt>
    <dgm:pt modelId="{CB50481A-62EC-4699-9629-352F723A2D23}">
      <dgm:prSet custT="1"/>
      <dgm:spPr>
        <a:xfrm>
          <a:off x="0" y="805643"/>
          <a:ext cx="8858312" cy="692640"/>
        </a:xfrm>
        <a:prstGeom prst="roundRect">
          <a:avLst/>
        </a:prstGeom>
      </dgm:spPr>
      <dgm:t>
        <a:bodyPr/>
        <a:lstStyle/>
        <a:p>
          <a:r>
            <a:rPr lang="ru-RU" sz="1400" smtClean="0">
              <a:latin typeface="Century Schoolbook"/>
              <a:ea typeface="+mn-ea"/>
              <a:cs typeface="+mn-cs"/>
            </a:rPr>
            <a:t>- приобретение опыта применения полученных знаний и умений для решения типичных практических задач,</a:t>
          </a:r>
          <a:endParaRPr lang="ru-RU" sz="1400" dirty="0" smtClean="0">
            <a:latin typeface="Century Schoolbook"/>
            <a:ea typeface="+mn-ea"/>
            <a:cs typeface="+mn-cs"/>
          </a:endParaRPr>
        </a:p>
      </dgm:t>
    </dgm:pt>
    <dgm:pt modelId="{0E296066-EAD3-484B-826D-188B1E841307}" type="parTrans" cxnId="{B3C395ED-0F3D-4802-8F4C-08C8335512AB}">
      <dgm:prSet/>
      <dgm:spPr/>
      <dgm:t>
        <a:bodyPr/>
        <a:lstStyle/>
        <a:p>
          <a:endParaRPr lang="ru-RU" sz="1200"/>
        </a:p>
      </dgm:t>
    </dgm:pt>
    <dgm:pt modelId="{07B2C877-21FD-438A-8442-4A6EDDD257C7}" type="sibTrans" cxnId="{B3C395ED-0F3D-4802-8F4C-08C8335512AB}">
      <dgm:prSet/>
      <dgm:spPr/>
      <dgm:t>
        <a:bodyPr/>
        <a:lstStyle/>
        <a:p>
          <a:endParaRPr lang="ru-RU" sz="1200"/>
        </a:p>
      </dgm:t>
    </dgm:pt>
    <dgm:pt modelId="{E90566FF-1C34-40BA-8B11-7F4D066AC9CB}">
      <dgm:prSet custT="1"/>
      <dgm:spPr>
        <a:xfrm>
          <a:off x="0" y="1604843"/>
          <a:ext cx="8858312" cy="692640"/>
        </a:xfrm>
        <a:prstGeom prst="roundRect">
          <a:avLst/>
        </a:prstGeom>
      </dgm:spPr>
      <dgm:t>
        <a:bodyPr/>
        <a:lstStyle/>
        <a:p>
          <a:r>
            <a:rPr lang="ru-RU" sz="1400" smtClean="0">
              <a:latin typeface="Century Schoolbook"/>
              <a:ea typeface="+mn-ea"/>
              <a:cs typeface="+mn-cs"/>
            </a:rPr>
            <a:t>- приобретение опыта совместной работы в коллективе, ориентированной на достижение заявленного и ожидаемого результата; готовность к сотрудничеству</a:t>
          </a:r>
          <a:endParaRPr lang="ru-RU" sz="1400" dirty="0" smtClean="0">
            <a:latin typeface="Century Schoolbook"/>
            <a:ea typeface="+mn-ea"/>
            <a:cs typeface="+mn-cs"/>
          </a:endParaRPr>
        </a:p>
      </dgm:t>
    </dgm:pt>
    <dgm:pt modelId="{EE25A105-5246-4023-930B-EA79E86122EC}" type="parTrans" cxnId="{63CE0822-B75E-4D0F-AD7A-CDFF04F31A6D}">
      <dgm:prSet/>
      <dgm:spPr/>
      <dgm:t>
        <a:bodyPr/>
        <a:lstStyle/>
        <a:p>
          <a:endParaRPr lang="ru-RU" sz="1200"/>
        </a:p>
      </dgm:t>
    </dgm:pt>
    <dgm:pt modelId="{CF8CF3BF-B083-4865-B52E-ABFFA100FC19}" type="sibTrans" cxnId="{63CE0822-B75E-4D0F-AD7A-CDFF04F31A6D}">
      <dgm:prSet/>
      <dgm:spPr/>
      <dgm:t>
        <a:bodyPr/>
        <a:lstStyle/>
        <a:p>
          <a:endParaRPr lang="ru-RU" sz="1200"/>
        </a:p>
      </dgm:t>
    </dgm:pt>
    <dgm:pt modelId="{41674287-57AE-4FA0-94BA-C2446E921C66}">
      <dgm:prSet custT="1"/>
      <dgm:spPr>
        <a:xfrm>
          <a:off x="0" y="2404043"/>
          <a:ext cx="8858312" cy="692640"/>
        </a:xfrm>
        <a:prstGeom prst="roundRect">
          <a:avLst/>
        </a:prstGeom>
      </dgm:spPr>
      <dgm:t>
        <a:bodyPr/>
        <a:lstStyle/>
        <a:p>
          <a:r>
            <a:rPr lang="ru-RU" sz="1400" smtClean="0">
              <a:latin typeface="Century Schoolbook"/>
              <a:ea typeface="+mn-ea"/>
              <a:cs typeface="+mn-cs"/>
            </a:rPr>
            <a:t>- умение делать ответственный выбор на основе анализа ситуации</a:t>
          </a:r>
          <a:r>
            <a:rPr lang="ru-RU" sz="1200" smtClean="0">
              <a:latin typeface="Century Schoolbook"/>
              <a:ea typeface="+mn-ea"/>
              <a:cs typeface="+mn-cs"/>
            </a:rPr>
            <a:t>;</a:t>
          </a:r>
          <a:endParaRPr lang="ru-RU" sz="1200" dirty="0" smtClean="0">
            <a:latin typeface="Century Schoolbook"/>
            <a:ea typeface="+mn-ea"/>
            <a:cs typeface="+mn-cs"/>
          </a:endParaRPr>
        </a:p>
      </dgm:t>
    </dgm:pt>
    <dgm:pt modelId="{02504E74-5F8C-48AF-A092-22FA7877695F}" type="parTrans" cxnId="{57919EC3-C5CF-4237-A9D2-9F9C4AA4E0B2}">
      <dgm:prSet/>
      <dgm:spPr/>
      <dgm:t>
        <a:bodyPr/>
        <a:lstStyle/>
        <a:p>
          <a:endParaRPr lang="ru-RU" sz="1200"/>
        </a:p>
      </dgm:t>
    </dgm:pt>
    <dgm:pt modelId="{A48609A4-343A-47AB-A797-16016CDBBE4E}" type="sibTrans" cxnId="{57919EC3-C5CF-4237-A9D2-9F9C4AA4E0B2}">
      <dgm:prSet/>
      <dgm:spPr/>
      <dgm:t>
        <a:bodyPr/>
        <a:lstStyle/>
        <a:p>
          <a:endParaRPr lang="ru-RU" sz="1200"/>
        </a:p>
      </dgm:t>
    </dgm:pt>
    <dgm:pt modelId="{45E91D13-AAC0-4C34-BDD6-2EF0C8265A51}">
      <dgm:prSet custT="1"/>
      <dgm:spPr>
        <a:xfrm>
          <a:off x="0" y="3203243"/>
          <a:ext cx="8858312" cy="692640"/>
        </a:xfrm>
        <a:prstGeom prst="roundRect">
          <a:avLst/>
        </a:prstGeom>
      </dgm:spPr>
      <dgm:t>
        <a:bodyPr/>
        <a:lstStyle/>
        <a:p>
          <a:r>
            <a:rPr lang="ru-RU" sz="1400" smtClean="0">
              <a:latin typeface="Century Schoolbook"/>
              <a:ea typeface="+mn-ea"/>
              <a:cs typeface="+mn-cs"/>
            </a:rPr>
            <a:t>- приобретение навыков осуществления рефлексивной, контрольно – оценочной деятельности, адекватной самооценки;</a:t>
          </a:r>
          <a:endParaRPr lang="ru-RU" sz="1400" dirty="0" smtClean="0">
            <a:latin typeface="Century Schoolbook"/>
            <a:ea typeface="+mn-ea"/>
            <a:cs typeface="+mn-cs"/>
          </a:endParaRPr>
        </a:p>
      </dgm:t>
    </dgm:pt>
    <dgm:pt modelId="{0BC04A93-2430-486B-BA4B-5A06ED9BB229}" type="parTrans" cxnId="{2A467121-FD63-4A1C-B4C4-6447C9956081}">
      <dgm:prSet/>
      <dgm:spPr/>
      <dgm:t>
        <a:bodyPr/>
        <a:lstStyle/>
        <a:p>
          <a:endParaRPr lang="ru-RU" sz="1200"/>
        </a:p>
      </dgm:t>
    </dgm:pt>
    <dgm:pt modelId="{03809F00-EC0B-4085-A341-5C7D399AB392}" type="sibTrans" cxnId="{2A467121-FD63-4A1C-B4C4-6447C9956081}">
      <dgm:prSet/>
      <dgm:spPr/>
      <dgm:t>
        <a:bodyPr/>
        <a:lstStyle/>
        <a:p>
          <a:endParaRPr lang="ru-RU" sz="1200"/>
        </a:p>
      </dgm:t>
    </dgm:pt>
    <dgm:pt modelId="{DD523A23-5EB4-453A-AAAD-F731FDA5E6F0}">
      <dgm:prSet custT="1"/>
      <dgm:spPr>
        <a:xfrm>
          <a:off x="0" y="4002443"/>
          <a:ext cx="8858312" cy="692640"/>
        </a:xfrm>
        <a:prstGeom prst="roundRect">
          <a:avLst/>
        </a:prstGeom>
      </dgm:spPr>
      <dgm:t>
        <a:bodyPr/>
        <a:lstStyle/>
        <a:p>
          <a:r>
            <a:rPr lang="ru-RU" sz="1400" smtClean="0">
              <a:latin typeface="Century Schoolbook"/>
              <a:ea typeface="+mn-ea"/>
              <a:cs typeface="+mn-cs"/>
            </a:rPr>
            <a:t>- развитие навыков принятия самостоятельных, обоснованных и взвешенных решений в сложных межличностных, социальных ситуациях;</a:t>
          </a:r>
          <a:endParaRPr lang="ru-RU" sz="1400" dirty="0" smtClean="0">
            <a:latin typeface="Century Schoolbook"/>
            <a:ea typeface="+mn-ea"/>
            <a:cs typeface="+mn-cs"/>
          </a:endParaRPr>
        </a:p>
      </dgm:t>
    </dgm:pt>
    <dgm:pt modelId="{CEC30AC2-7C5F-4AA2-890A-8765C4CCF361}" type="parTrans" cxnId="{0C14C302-25B3-46DD-B2A9-9AB457A04362}">
      <dgm:prSet/>
      <dgm:spPr/>
      <dgm:t>
        <a:bodyPr/>
        <a:lstStyle/>
        <a:p>
          <a:endParaRPr lang="ru-RU" sz="1200"/>
        </a:p>
      </dgm:t>
    </dgm:pt>
    <dgm:pt modelId="{491F9D68-E398-4D69-AE6D-6C213BCB3034}" type="sibTrans" cxnId="{0C14C302-25B3-46DD-B2A9-9AB457A04362}">
      <dgm:prSet/>
      <dgm:spPr/>
      <dgm:t>
        <a:bodyPr/>
        <a:lstStyle/>
        <a:p>
          <a:endParaRPr lang="ru-RU" sz="1200"/>
        </a:p>
      </dgm:t>
    </dgm:pt>
    <dgm:pt modelId="{8CB7A6CB-96DA-4CEC-84CC-E14F9FEDE923}">
      <dgm:prSet custT="1"/>
      <dgm:spPr>
        <a:xfrm>
          <a:off x="0" y="4801643"/>
          <a:ext cx="8858312" cy="692640"/>
        </a:xfrm>
        <a:prstGeom prst="roundRect">
          <a:avLst/>
        </a:prstGeom>
      </dgm:spPr>
      <dgm:t>
        <a:bodyPr/>
        <a:lstStyle/>
        <a:p>
          <a:r>
            <a:rPr lang="ru-RU" sz="1400" smtClean="0">
              <a:latin typeface="Century Schoolbook"/>
              <a:ea typeface="+mn-ea"/>
              <a:cs typeface="+mn-cs"/>
            </a:rPr>
            <a:t>- самостоятельная постановка задач и способность их решения, выявление проблем принятия рациональных решений в критической ситуации.</a:t>
          </a:r>
          <a:endParaRPr lang="ru-RU" sz="1400" dirty="0" smtClean="0">
            <a:latin typeface="Century Schoolbook"/>
            <a:ea typeface="+mn-ea"/>
            <a:cs typeface="+mn-cs"/>
          </a:endParaRPr>
        </a:p>
      </dgm:t>
    </dgm:pt>
    <dgm:pt modelId="{368C2441-C362-4B9D-B47B-025FA96FDDA4}" type="parTrans" cxnId="{E138046C-AB55-4481-A190-CB4A6A1C3209}">
      <dgm:prSet/>
      <dgm:spPr/>
      <dgm:t>
        <a:bodyPr/>
        <a:lstStyle/>
        <a:p>
          <a:endParaRPr lang="ru-RU" sz="1200"/>
        </a:p>
      </dgm:t>
    </dgm:pt>
    <dgm:pt modelId="{FFC38CE3-EE4F-4E98-8FEF-20BB97034924}" type="sibTrans" cxnId="{E138046C-AB55-4481-A190-CB4A6A1C3209}">
      <dgm:prSet/>
      <dgm:spPr/>
      <dgm:t>
        <a:bodyPr/>
        <a:lstStyle/>
        <a:p>
          <a:endParaRPr lang="ru-RU" sz="1200"/>
        </a:p>
      </dgm:t>
    </dgm:pt>
    <dgm:pt modelId="{4A6E3319-4D88-47EE-9153-5B8A9BB4AFC8}" type="pres">
      <dgm:prSet presAssocID="{9B884C09-EC51-4885-9136-45333A294F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044D14-CE70-495A-ABDE-5B0A21EAB991}" type="pres">
      <dgm:prSet presAssocID="{7591FE96-E885-4482-8271-36BBE064978D}" presName="parentText" presStyleLbl="node1" presStyleIdx="0" presStyleCnt="7" custScaleX="99784" custScaleY="1159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D97599-B54D-4067-A7A0-D484A6893279}" type="pres">
      <dgm:prSet presAssocID="{BDE11FFB-BC8E-4E45-8287-F1A0CF7AFCAE}" presName="spacer" presStyleCnt="0"/>
      <dgm:spPr/>
      <dgm:t>
        <a:bodyPr/>
        <a:lstStyle/>
        <a:p>
          <a:endParaRPr lang="ru-RU"/>
        </a:p>
      </dgm:t>
    </dgm:pt>
    <dgm:pt modelId="{7BCB3E65-6B2A-4D77-92D3-848A6EFF358A}" type="pres">
      <dgm:prSet presAssocID="{CB50481A-62EC-4699-9629-352F723A2D23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601523-897D-49BB-A975-9E7D11168AAC}" type="pres">
      <dgm:prSet presAssocID="{07B2C877-21FD-438A-8442-4A6EDDD257C7}" presName="spacer" presStyleCnt="0"/>
      <dgm:spPr/>
      <dgm:t>
        <a:bodyPr/>
        <a:lstStyle/>
        <a:p>
          <a:endParaRPr lang="ru-RU"/>
        </a:p>
      </dgm:t>
    </dgm:pt>
    <dgm:pt modelId="{6914FA88-9CE5-40D9-B96E-70A57AA5A1EB}" type="pres">
      <dgm:prSet presAssocID="{E90566FF-1C34-40BA-8B11-7F4D066AC9CB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C5EFD2-274E-4BED-8574-ED7A4B3350DF}" type="pres">
      <dgm:prSet presAssocID="{CF8CF3BF-B083-4865-B52E-ABFFA100FC19}" presName="spacer" presStyleCnt="0"/>
      <dgm:spPr/>
      <dgm:t>
        <a:bodyPr/>
        <a:lstStyle/>
        <a:p>
          <a:endParaRPr lang="ru-RU"/>
        </a:p>
      </dgm:t>
    </dgm:pt>
    <dgm:pt modelId="{CE0A3D73-70A6-4614-9514-AFE64F20D642}" type="pres">
      <dgm:prSet presAssocID="{41674287-57AE-4FA0-94BA-C2446E921C66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AF4BE5-428F-43C8-8342-965AC48E91E6}" type="pres">
      <dgm:prSet presAssocID="{A48609A4-343A-47AB-A797-16016CDBBE4E}" presName="spacer" presStyleCnt="0"/>
      <dgm:spPr/>
      <dgm:t>
        <a:bodyPr/>
        <a:lstStyle/>
        <a:p>
          <a:endParaRPr lang="ru-RU"/>
        </a:p>
      </dgm:t>
    </dgm:pt>
    <dgm:pt modelId="{A6C4B7F0-5D24-4530-B2A5-BFE46BFE4327}" type="pres">
      <dgm:prSet presAssocID="{45E91D13-AAC0-4C34-BDD6-2EF0C8265A51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D9556-C897-4C4C-8CA8-082E960B0743}" type="pres">
      <dgm:prSet presAssocID="{03809F00-EC0B-4085-A341-5C7D399AB392}" presName="spacer" presStyleCnt="0"/>
      <dgm:spPr/>
      <dgm:t>
        <a:bodyPr/>
        <a:lstStyle/>
        <a:p>
          <a:endParaRPr lang="ru-RU"/>
        </a:p>
      </dgm:t>
    </dgm:pt>
    <dgm:pt modelId="{6556641A-F75E-4887-A4AD-A7433D049DCF}" type="pres">
      <dgm:prSet presAssocID="{DD523A23-5EB4-453A-AAAD-F731FDA5E6F0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5322DD-0A68-4A68-A3D4-5FCC77CE3FE6}" type="pres">
      <dgm:prSet presAssocID="{491F9D68-E398-4D69-AE6D-6C213BCB3034}" presName="spacer" presStyleCnt="0"/>
      <dgm:spPr/>
      <dgm:t>
        <a:bodyPr/>
        <a:lstStyle/>
        <a:p>
          <a:endParaRPr lang="ru-RU"/>
        </a:p>
      </dgm:t>
    </dgm:pt>
    <dgm:pt modelId="{F3EA84B0-AF2F-4D58-A341-86FE0902A3FE}" type="pres">
      <dgm:prSet presAssocID="{8CB7A6CB-96DA-4CEC-84CC-E14F9FEDE923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38046C-AB55-4481-A190-CB4A6A1C3209}" srcId="{9B884C09-EC51-4885-9136-45333A294F55}" destId="{8CB7A6CB-96DA-4CEC-84CC-E14F9FEDE923}" srcOrd="6" destOrd="0" parTransId="{368C2441-C362-4B9D-B47B-025FA96FDDA4}" sibTransId="{FFC38CE3-EE4F-4E98-8FEF-20BB97034924}"/>
    <dgm:cxn modelId="{9383A7E0-0EA5-4821-BBEE-E65FF26458CC}" type="presOf" srcId="{45E91D13-AAC0-4C34-BDD6-2EF0C8265A51}" destId="{A6C4B7F0-5D24-4530-B2A5-BFE46BFE4327}" srcOrd="0" destOrd="0" presId="urn:microsoft.com/office/officeart/2005/8/layout/vList2"/>
    <dgm:cxn modelId="{0C14C302-25B3-46DD-B2A9-9AB457A04362}" srcId="{9B884C09-EC51-4885-9136-45333A294F55}" destId="{DD523A23-5EB4-453A-AAAD-F731FDA5E6F0}" srcOrd="5" destOrd="0" parTransId="{CEC30AC2-7C5F-4AA2-890A-8765C4CCF361}" sibTransId="{491F9D68-E398-4D69-AE6D-6C213BCB3034}"/>
    <dgm:cxn modelId="{8CCD13C9-27EB-481E-803E-67DEDE6D3F19}" srcId="{9B884C09-EC51-4885-9136-45333A294F55}" destId="{7591FE96-E885-4482-8271-36BBE064978D}" srcOrd="0" destOrd="0" parTransId="{B782AA77-177D-48D5-9E86-A32DC35B0043}" sibTransId="{BDE11FFB-BC8E-4E45-8287-F1A0CF7AFCAE}"/>
    <dgm:cxn modelId="{1E1D9631-ED94-478F-81C9-0A29BE12C541}" type="presOf" srcId="{41674287-57AE-4FA0-94BA-C2446E921C66}" destId="{CE0A3D73-70A6-4614-9514-AFE64F20D642}" srcOrd="0" destOrd="0" presId="urn:microsoft.com/office/officeart/2005/8/layout/vList2"/>
    <dgm:cxn modelId="{2A467121-FD63-4A1C-B4C4-6447C9956081}" srcId="{9B884C09-EC51-4885-9136-45333A294F55}" destId="{45E91D13-AAC0-4C34-BDD6-2EF0C8265A51}" srcOrd="4" destOrd="0" parTransId="{0BC04A93-2430-486B-BA4B-5A06ED9BB229}" sibTransId="{03809F00-EC0B-4085-A341-5C7D399AB392}"/>
    <dgm:cxn modelId="{B3C395ED-0F3D-4802-8F4C-08C8335512AB}" srcId="{9B884C09-EC51-4885-9136-45333A294F55}" destId="{CB50481A-62EC-4699-9629-352F723A2D23}" srcOrd="1" destOrd="0" parTransId="{0E296066-EAD3-484B-826D-188B1E841307}" sibTransId="{07B2C877-21FD-438A-8442-4A6EDDD257C7}"/>
    <dgm:cxn modelId="{083AF416-2229-409A-BD30-8EC7D377DDFA}" type="presOf" srcId="{7591FE96-E885-4482-8271-36BBE064978D}" destId="{A9044D14-CE70-495A-ABDE-5B0A21EAB991}" srcOrd="0" destOrd="0" presId="urn:microsoft.com/office/officeart/2005/8/layout/vList2"/>
    <dgm:cxn modelId="{73BD8018-D418-4A0D-BAAF-9F0B6719BDDA}" type="presOf" srcId="{9B884C09-EC51-4885-9136-45333A294F55}" destId="{4A6E3319-4D88-47EE-9153-5B8A9BB4AFC8}" srcOrd="0" destOrd="0" presId="urn:microsoft.com/office/officeart/2005/8/layout/vList2"/>
    <dgm:cxn modelId="{63CE0822-B75E-4D0F-AD7A-CDFF04F31A6D}" srcId="{9B884C09-EC51-4885-9136-45333A294F55}" destId="{E90566FF-1C34-40BA-8B11-7F4D066AC9CB}" srcOrd="2" destOrd="0" parTransId="{EE25A105-5246-4023-930B-EA79E86122EC}" sibTransId="{CF8CF3BF-B083-4865-B52E-ABFFA100FC19}"/>
    <dgm:cxn modelId="{57919EC3-C5CF-4237-A9D2-9F9C4AA4E0B2}" srcId="{9B884C09-EC51-4885-9136-45333A294F55}" destId="{41674287-57AE-4FA0-94BA-C2446E921C66}" srcOrd="3" destOrd="0" parTransId="{02504E74-5F8C-48AF-A092-22FA7877695F}" sibTransId="{A48609A4-343A-47AB-A797-16016CDBBE4E}"/>
    <dgm:cxn modelId="{AC15050E-E97D-4EAC-BB84-B5DE73B1894D}" type="presOf" srcId="{CB50481A-62EC-4699-9629-352F723A2D23}" destId="{7BCB3E65-6B2A-4D77-92D3-848A6EFF358A}" srcOrd="0" destOrd="0" presId="urn:microsoft.com/office/officeart/2005/8/layout/vList2"/>
    <dgm:cxn modelId="{39AF135B-549A-402B-8B47-CC70B15B0B36}" type="presOf" srcId="{8CB7A6CB-96DA-4CEC-84CC-E14F9FEDE923}" destId="{F3EA84B0-AF2F-4D58-A341-86FE0902A3FE}" srcOrd="0" destOrd="0" presId="urn:microsoft.com/office/officeart/2005/8/layout/vList2"/>
    <dgm:cxn modelId="{F8A739A2-3DCF-4575-9F6A-F5C54D7174CB}" type="presOf" srcId="{E90566FF-1C34-40BA-8B11-7F4D066AC9CB}" destId="{6914FA88-9CE5-40D9-B96E-70A57AA5A1EB}" srcOrd="0" destOrd="0" presId="urn:microsoft.com/office/officeart/2005/8/layout/vList2"/>
    <dgm:cxn modelId="{4C257FA8-79CA-4A6E-84EE-27E069C7B767}" type="presOf" srcId="{DD523A23-5EB4-453A-AAAD-F731FDA5E6F0}" destId="{6556641A-F75E-4887-A4AD-A7433D049DCF}" srcOrd="0" destOrd="0" presId="urn:microsoft.com/office/officeart/2005/8/layout/vList2"/>
    <dgm:cxn modelId="{2BCEF9CC-D310-47F8-85C7-22E2ECD95B9B}" type="presParOf" srcId="{4A6E3319-4D88-47EE-9153-5B8A9BB4AFC8}" destId="{A9044D14-CE70-495A-ABDE-5B0A21EAB991}" srcOrd="0" destOrd="0" presId="urn:microsoft.com/office/officeart/2005/8/layout/vList2"/>
    <dgm:cxn modelId="{C48955B8-173A-4C2E-9A65-0251733D615F}" type="presParOf" srcId="{4A6E3319-4D88-47EE-9153-5B8A9BB4AFC8}" destId="{E6D97599-B54D-4067-A7A0-D484A6893279}" srcOrd="1" destOrd="0" presId="urn:microsoft.com/office/officeart/2005/8/layout/vList2"/>
    <dgm:cxn modelId="{B0549A39-5274-47A0-83F8-C10D19995614}" type="presParOf" srcId="{4A6E3319-4D88-47EE-9153-5B8A9BB4AFC8}" destId="{7BCB3E65-6B2A-4D77-92D3-848A6EFF358A}" srcOrd="2" destOrd="0" presId="urn:microsoft.com/office/officeart/2005/8/layout/vList2"/>
    <dgm:cxn modelId="{842E165D-A938-4BE1-97E4-997AACAFA3D7}" type="presParOf" srcId="{4A6E3319-4D88-47EE-9153-5B8A9BB4AFC8}" destId="{7A601523-897D-49BB-A975-9E7D11168AAC}" srcOrd="3" destOrd="0" presId="urn:microsoft.com/office/officeart/2005/8/layout/vList2"/>
    <dgm:cxn modelId="{7A874F7D-711E-45E4-9B0A-B0D1B37B50D9}" type="presParOf" srcId="{4A6E3319-4D88-47EE-9153-5B8A9BB4AFC8}" destId="{6914FA88-9CE5-40D9-B96E-70A57AA5A1EB}" srcOrd="4" destOrd="0" presId="urn:microsoft.com/office/officeart/2005/8/layout/vList2"/>
    <dgm:cxn modelId="{05D5BBE4-4F29-4F72-BE09-0CA83F678329}" type="presParOf" srcId="{4A6E3319-4D88-47EE-9153-5B8A9BB4AFC8}" destId="{C0C5EFD2-274E-4BED-8574-ED7A4B3350DF}" srcOrd="5" destOrd="0" presId="urn:microsoft.com/office/officeart/2005/8/layout/vList2"/>
    <dgm:cxn modelId="{F0D31018-F625-4A45-B633-7F867DD140EC}" type="presParOf" srcId="{4A6E3319-4D88-47EE-9153-5B8A9BB4AFC8}" destId="{CE0A3D73-70A6-4614-9514-AFE64F20D642}" srcOrd="6" destOrd="0" presId="urn:microsoft.com/office/officeart/2005/8/layout/vList2"/>
    <dgm:cxn modelId="{0DC297EF-DF95-4116-B6E3-2C612D8C1985}" type="presParOf" srcId="{4A6E3319-4D88-47EE-9153-5B8A9BB4AFC8}" destId="{68AF4BE5-428F-43C8-8342-965AC48E91E6}" srcOrd="7" destOrd="0" presId="urn:microsoft.com/office/officeart/2005/8/layout/vList2"/>
    <dgm:cxn modelId="{1CE6C6C9-9AC5-4405-98E9-2BC59ADD40DF}" type="presParOf" srcId="{4A6E3319-4D88-47EE-9153-5B8A9BB4AFC8}" destId="{A6C4B7F0-5D24-4530-B2A5-BFE46BFE4327}" srcOrd="8" destOrd="0" presId="urn:microsoft.com/office/officeart/2005/8/layout/vList2"/>
    <dgm:cxn modelId="{B52A0941-1BAC-4C27-BDD8-F05EB476CDA4}" type="presParOf" srcId="{4A6E3319-4D88-47EE-9153-5B8A9BB4AFC8}" destId="{22FD9556-C897-4C4C-8CA8-082E960B0743}" srcOrd="9" destOrd="0" presId="urn:microsoft.com/office/officeart/2005/8/layout/vList2"/>
    <dgm:cxn modelId="{D2A8C185-12FE-4512-A5E2-2DA19789FF32}" type="presParOf" srcId="{4A6E3319-4D88-47EE-9153-5B8A9BB4AFC8}" destId="{6556641A-F75E-4887-A4AD-A7433D049DCF}" srcOrd="10" destOrd="0" presId="urn:microsoft.com/office/officeart/2005/8/layout/vList2"/>
    <dgm:cxn modelId="{A17062EF-EC1C-4C15-A3B9-F04E0E0251F5}" type="presParOf" srcId="{4A6E3319-4D88-47EE-9153-5B8A9BB4AFC8}" destId="{DC5322DD-0A68-4A68-A3D4-5FCC77CE3FE6}" srcOrd="11" destOrd="0" presId="urn:microsoft.com/office/officeart/2005/8/layout/vList2"/>
    <dgm:cxn modelId="{74F796E4-F75E-4FC4-8F98-8D63A936DEC1}" type="presParOf" srcId="{4A6E3319-4D88-47EE-9153-5B8A9BB4AFC8}" destId="{F3EA84B0-AF2F-4D58-A341-86FE0902A3FE}" srcOrd="1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D74463A-1AF6-4132-9D87-A788800A9C7E}" type="doc">
      <dgm:prSet loTypeId="urn:microsoft.com/office/officeart/2005/8/layout/radial2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084B741-448A-4BAF-ACDC-69E9D0B0F67A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Урочная форма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7279A2-5A07-4564-BA8B-349CDCC9ACB9}" type="parTrans" cxnId="{89A13E5E-AEBA-483F-8AB8-0181FE822B9C}">
      <dgm:prSet/>
      <dgm:spPr/>
      <dgm:t>
        <a:bodyPr/>
        <a:lstStyle/>
        <a:p>
          <a:endParaRPr lang="ru-RU"/>
        </a:p>
      </dgm:t>
    </dgm:pt>
    <dgm:pt modelId="{7967D6B3-4332-4CD3-9DCD-79DA8683587A}" type="sibTrans" cxnId="{89A13E5E-AEBA-483F-8AB8-0181FE822B9C}">
      <dgm:prSet/>
      <dgm:spPr/>
      <dgm:t>
        <a:bodyPr/>
        <a:lstStyle/>
        <a:p>
          <a:endParaRPr lang="ru-RU"/>
        </a:p>
      </dgm:t>
    </dgm:pt>
    <dgm:pt modelId="{EC322E93-E0AD-4665-9147-B7D335AFAC49}">
      <dgm:prSet phldrT="[Текст]" custT="1"/>
      <dgm:spPr/>
      <dgm:t>
        <a:bodyPr/>
        <a:lstStyle/>
        <a:p>
          <a:r>
            <a:rPr lang="ru-RU" sz="1600" b="1" dirty="0" smtClean="0"/>
            <a:t>Исследовательская технология;</a:t>
          </a:r>
          <a:endParaRPr lang="ru-RU" sz="1600" b="1" dirty="0"/>
        </a:p>
      </dgm:t>
    </dgm:pt>
    <dgm:pt modelId="{0D36BC8C-9D4E-4B26-A06C-B7455C3CD248}" type="parTrans" cxnId="{C2828D00-E46B-4ED5-AE2A-13119632DDF2}">
      <dgm:prSet/>
      <dgm:spPr/>
      <dgm:t>
        <a:bodyPr/>
        <a:lstStyle/>
        <a:p>
          <a:endParaRPr lang="ru-RU"/>
        </a:p>
      </dgm:t>
    </dgm:pt>
    <dgm:pt modelId="{CC42A8D1-045C-4F6C-94C7-8B4630F2F90A}" type="sibTrans" cxnId="{C2828D00-E46B-4ED5-AE2A-13119632DDF2}">
      <dgm:prSet/>
      <dgm:spPr/>
      <dgm:t>
        <a:bodyPr/>
        <a:lstStyle/>
        <a:p>
          <a:endParaRPr lang="ru-RU"/>
        </a:p>
      </dgm:t>
    </dgm:pt>
    <dgm:pt modelId="{7094C37B-694E-4542-BECE-72D92F7057A9}">
      <dgm:prSet phldrT="[Текст]" custT="1"/>
      <dgm:spPr/>
      <dgm:t>
        <a:bodyPr/>
        <a:lstStyle/>
        <a:p>
          <a:r>
            <a:rPr lang="ru-RU" sz="1600" b="1" dirty="0" smtClean="0"/>
            <a:t>Проектная технология;</a:t>
          </a:r>
          <a:endParaRPr lang="ru-RU" sz="1600" b="1" dirty="0"/>
        </a:p>
      </dgm:t>
    </dgm:pt>
    <dgm:pt modelId="{DF433F57-D57A-4E28-87EC-E42F61993D57}" type="parTrans" cxnId="{D788B5D3-78CE-4B87-87DF-E0E8DD2B1BBE}">
      <dgm:prSet/>
      <dgm:spPr/>
      <dgm:t>
        <a:bodyPr/>
        <a:lstStyle/>
        <a:p>
          <a:endParaRPr lang="ru-RU"/>
        </a:p>
      </dgm:t>
    </dgm:pt>
    <dgm:pt modelId="{A457CFF8-C2B1-4430-9570-BD30211F4345}" type="sibTrans" cxnId="{D788B5D3-78CE-4B87-87DF-E0E8DD2B1BBE}">
      <dgm:prSet/>
      <dgm:spPr/>
      <dgm:t>
        <a:bodyPr/>
        <a:lstStyle/>
        <a:p>
          <a:endParaRPr lang="ru-RU"/>
        </a:p>
      </dgm:t>
    </dgm:pt>
    <dgm:pt modelId="{9EA60665-2727-4AC9-A844-29A2D6A5241F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Внеклассная работа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02E3D2-BC5A-4E3B-82D0-0DF77126EA0D}" type="parTrans" cxnId="{4B66A7AA-E29B-41EB-9D88-B82A8781FF53}">
      <dgm:prSet/>
      <dgm:spPr/>
      <dgm:t>
        <a:bodyPr/>
        <a:lstStyle/>
        <a:p>
          <a:endParaRPr lang="ru-RU"/>
        </a:p>
      </dgm:t>
    </dgm:pt>
    <dgm:pt modelId="{3FFCFD88-2B20-41C6-8B18-F3B1CA2F24BF}" type="sibTrans" cxnId="{4B66A7AA-E29B-41EB-9D88-B82A8781FF53}">
      <dgm:prSet/>
      <dgm:spPr/>
      <dgm:t>
        <a:bodyPr/>
        <a:lstStyle/>
        <a:p>
          <a:endParaRPr lang="ru-RU"/>
        </a:p>
      </dgm:t>
    </dgm:pt>
    <dgm:pt modelId="{91668388-882B-4308-9DEC-1B9B6C4D1EFE}">
      <dgm:prSet phldrT="[Текст]" custT="1"/>
      <dgm:spPr/>
      <dgm:t>
        <a:bodyPr/>
        <a:lstStyle/>
        <a:p>
          <a:r>
            <a:rPr lang="ru-RU" sz="1600" b="1" dirty="0" smtClean="0"/>
            <a:t>Секция истории НОУ «Совенок»;</a:t>
          </a:r>
          <a:endParaRPr lang="ru-RU" sz="1600" b="1" dirty="0"/>
        </a:p>
      </dgm:t>
    </dgm:pt>
    <dgm:pt modelId="{627B57C0-3DE9-4F80-8232-C607468F6E1B}" type="parTrans" cxnId="{29004C0A-DF59-4F96-9E9E-B71693625024}">
      <dgm:prSet/>
      <dgm:spPr/>
      <dgm:t>
        <a:bodyPr/>
        <a:lstStyle/>
        <a:p>
          <a:endParaRPr lang="ru-RU"/>
        </a:p>
      </dgm:t>
    </dgm:pt>
    <dgm:pt modelId="{7B8FB2FC-324C-475E-8219-827FBCD84704}" type="sibTrans" cxnId="{29004C0A-DF59-4F96-9E9E-B71693625024}">
      <dgm:prSet/>
      <dgm:spPr/>
      <dgm:t>
        <a:bodyPr/>
        <a:lstStyle/>
        <a:p>
          <a:endParaRPr lang="ru-RU"/>
        </a:p>
      </dgm:t>
    </dgm:pt>
    <dgm:pt modelId="{8032A465-F969-4CFE-AC8B-37A4674A1C5F}">
      <dgm:prSet phldrT="[Текст]" custT="1"/>
      <dgm:spPr/>
      <dgm:t>
        <a:bodyPr/>
        <a:lstStyle/>
        <a:p>
          <a:r>
            <a:rPr lang="ru-RU" sz="1600" b="1" dirty="0" smtClean="0"/>
            <a:t>ИКТ;</a:t>
          </a:r>
          <a:endParaRPr lang="ru-RU" sz="1600" b="1" dirty="0"/>
        </a:p>
      </dgm:t>
    </dgm:pt>
    <dgm:pt modelId="{058A5175-BBFC-4309-9074-574BA24668E1}" type="parTrans" cxnId="{08FC4DED-7F28-42CF-BA42-C09CC1DECBD1}">
      <dgm:prSet/>
      <dgm:spPr/>
      <dgm:t>
        <a:bodyPr/>
        <a:lstStyle/>
        <a:p>
          <a:endParaRPr lang="ru-RU"/>
        </a:p>
      </dgm:t>
    </dgm:pt>
    <dgm:pt modelId="{21BDFA3A-209A-4C73-A7DA-0E1AEB2DE708}" type="sibTrans" cxnId="{08FC4DED-7F28-42CF-BA42-C09CC1DECBD1}">
      <dgm:prSet/>
      <dgm:spPr/>
      <dgm:t>
        <a:bodyPr/>
        <a:lstStyle/>
        <a:p>
          <a:endParaRPr lang="ru-RU"/>
        </a:p>
      </dgm:t>
    </dgm:pt>
    <dgm:pt modelId="{9E9964C4-F3A9-4839-ACEE-49C75C938960}">
      <dgm:prSet phldrT="[Текст]" custT="1"/>
      <dgm:spPr/>
      <dgm:t>
        <a:bodyPr/>
        <a:lstStyle/>
        <a:p>
          <a:r>
            <a:rPr lang="ru-RU" sz="1600" b="1" dirty="0" smtClean="0"/>
            <a:t>Технология развития критического мышления;</a:t>
          </a:r>
          <a:endParaRPr lang="ru-RU" sz="1600" b="1" dirty="0"/>
        </a:p>
      </dgm:t>
    </dgm:pt>
    <dgm:pt modelId="{DF1049EB-4F58-485D-8927-CD1E10F24CFE}" type="parTrans" cxnId="{7FAF2DA8-3295-49E8-ACFA-AA0B23226486}">
      <dgm:prSet/>
      <dgm:spPr/>
      <dgm:t>
        <a:bodyPr/>
        <a:lstStyle/>
        <a:p>
          <a:endParaRPr lang="ru-RU"/>
        </a:p>
      </dgm:t>
    </dgm:pt>
    <dgm:pt modelId="{897F9C20-8C7A-4D8E-A766-72DA32095D5C}" type="sibTrans" cxnId="{7FAF2DA8-3295-49E8-ACFA-AA0B23226486}">
      <dgm:prSet/>
      <dgm:spPr/>
      <dgm:t>
        <a:bodyPr/>
        <a:lstStyle/>
        <a:p>
          <a:endParaRPr lang="ru-RU"/>
        </a:p>
      </dgm:t>
    </dgm:pt>
    <dgm:pt modelId="{240BACDF-074B-4E6C-814D-90F3FE79CB34}">
      <dgm:prSet phldrT="[Текст]" custT="1"/>
      <dgm:spPr/>
      <dgm:t>
        <a:bodyPr/>
        <a:lstStyle/>
        <a:p>
          <a:r>
            <a:rPr lang="ru-RU" sz="1600" b="1" dirty="0" smtClean="0"/>
            <a:t>Система внеклассных мероприятий по истории и обществознанию;</a:t>
          </a:r>
          <a:endParaRPr lang="ru-RU" sz="1600" b="1" dirty="0"/>
        </a:p>
      </dgm:t>
    </dgm:pt>
    <dgm:pt modelId="{860E6326-D581-49A4-875C-9934460B2B32}" type="parTrans" cxnId="{43C12306-6A49-48E5-B310-5DF339ECBE54}">
      <dgm:prSet/>
      <dgm:spPr/>
      <dgm:t>
        <a:bodyPr/>
        <a:lstStyle/>
        <a:p>
          <a:endParaRPr lang="ru-RU"/>
        </a:p>
      </dgm:t>
    </dgm:pt>
    <dgm:pt modelId="{911D3A16-EBA5-4DE6-B64F-DAF25F04867D}" type="sibTrans" cxnId="{43C12306-6A49-48E5-B310-5DF339ECBE54}">
      <dgm:prSet/>
      <dgm:spPr/>
      <dgm:t>
        <a:bodyPr/>
        <a:lstStyle/>
        <a:p>
          <a:endParaRPr lang="ru-RU"/>
        </a:p>
      </dgm:t>
    </dgm:pt>
    <dgm:pt modelId="{03BCE7A8-74B7-400E-BA7D-54FD08527CDE}">
      <dgm:prSet phldrT="[Текст]" custT="1"/>
      <dgm:spPr/>
      <dgm:t>
        <a:bodyPr/>
        <a:lstStyle/>
        <a:p>
          <a:r>
            <a:rPr lang="ru-RU" sz="1600" b="1" dirty="0" smtClean="0"/>
            <a:t>Программа дополнительного образования «Основы проектной деятельности» (6 класс);</a:t>
          </a:r>
          <a:endParaRPr lang="ru-RU" sz="1600" b="1" dirty="0"/>
        </a:p>
      </dgm:t>
    </dgm:pt>
    <dgm:pt modelId="{C252987E-0502-46B2-97C9-4A5B73BF531C}" type="parTrans" cxnId="{0FD30652-5B2B-4FD4-B7DE-99C97E5D1169}">
      <dgm:prSet/>
      <dgm:spPr/>
      <dgm:t>
        <a:bodyPr/>
        <a:lstStyle/>
        <a:p>
          <a:endParaRPr lang="ru-RU"/>
        </a:p>
      </dgm:t>
    </dgm:pt>
    <dgm:pt modelId="{F474C406-6B2E-4DA8-A337-FC48775F4450}" type="sibTrans" cxnId="{0FD30652-5B2B-4FD4-B7DE-99C97E5D1169}">
      <dgm:prSet/>
      <dgm:spPr/>
      <dgm:t>
        <a:bodyPr/>
        <a:lstStyle/>
        <a:p>
          <a:endParaRPr lang="ru-RU"/>
        </a:p>
      </dgm:t>
    </dgm:pt>
    <dgm:pt modelId="{F4A3B343-9E19-46B9-B56D-0B83DD4C2DD9}">
      <dgm:prSet phldrT="[Текст]" custT="1"/>
      <dgm:spPr/>
      <dgm:t>
        <a:bodyPr/>
        <a:lstStyle/>
        <a:p>
          <a:r>
            <a:rPr lang="ru-RU" sz="1600" b="1" dirty="0" smtClean="0"/>
            <a:t>Участие в интеллектуальных и творческих конкурсах.</a:t>
          </a:r>
          <a:endParaRPr lang="ru-RU" sz="1600" b="1" dirty="0"/>
        </a:p>
      </dgm:t>
    </dgm:pt>
    <dgm:pt modelId="{63C688A0-40D1-44ED-9A46-151C99E7E46B}" type="parTrans" cxnId="{C5B10294-58C0-4E99-B2BC-8BFEE10A1F0D}">
      <dgm:prSet/>
      <dgm:spPr/>
      <dgm:t>
        <a:bodyPr/>
        <a:lstStyle/>
        <a:p>
          <a:endParaRPr lang="ru-RU"/>
        </a:p>
      </dgm:t>
    </dgm:pt>
    <dgm:pt modelId="{93478798-C89A-4B4C-B830-0A8E856CDD50}" type="sibTrans" cxnId="{C5B10294-58C0-4E99-B2BC-8BFEE10A1F0D}">
      <dgm:prSet/>
      <dgm:spPr/>
      <dgm:t>
        <a:bodyPr/>
        <a:lstStyle/>
        <a:p>
          <a:endParaRPr lang="ru-RU"/>
        </a:p>
      </dgm:t>
    </dgm:pt>
    <dgm:pt modelId="{7F067D73-398E-4E9E-A62A-3FE28A4C7CB9}">
      <dgm:prSet phldrT="[Текст]" custT="1"/>
      <dgm:spPr/>
      <dgm:t>
        <a:bodyPr/>
        <a:lstStyle/>
        <a:p>
          <a:r>
            <a:rPr lang="ru-RU" sz="1600" b="1" dirty="0" smtClean="0"/>
            <a:t>АМО.</a:t>
          </a:r>
          <a:endParaRPr lang="ru-RU" sz="1600" b="1" dirty="0"/>
        </a:p>
      </dgm:t>
    </dgm:pt>
    <dgm:pt modelId="{E57FD12F-21F4-454D-B088-20FC139E3811}" type="parTrans" cxnId="{C13E01F9-0C20-4F96-B615-6BA87B6F56FE}">
      <dgm:prSet/>
      <dgm:spPr/>
      <dgm:t>
        <a:bodyPr/>
        <a:lstStyle/>
        <a:p>
          <a:endParaRPr lang="ru-RU"/>
        </a:p>
      </dgm:t>
    </dgm:pt>
    <dgm:pt modelId="{AFB9E3BB-E4CB-4163-9E9D-083060EC8FBF}" type="sibTrans" cxnId="{C13E01F9-0C20-4F96-B615-6BA87B6F56FE}">
      <dgm:prSet/>
      <dgm:spPr/>
      <dgm:t>
        <a:bodyPr/>
        <a:lstStyle/>
        <a:p>
          <a:endParaRPr lang="ru-RU"/>
        </a:p>
      </dgm:t>
    </dgm:pt>
    <dgm:pt modelId="{19A1BD55-B96F-4FBA-905E-2DFBEF8C63C8}" type="pres">
      <dgm:prSet presAssocID="{BD74463A-1AF6-4132-9D87-A788800A9C7E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2E6AD5-33F9-4990-BD18-387C5D81B19E}" type="pres">
      <dgm:prSet presAssocID="{BD74463A-1AF6-4132-9D87-A788800A9C7E}" presName="cycle" presStyleCnt="0"/>
      <dgm:spPr/>
      <dgm:t>
        <a:bodyPr/>
        <a:lstStyle/>
        <a:p>
          <a:endParaRPr lang="ru-RU"/>
        </a:p>
      </dgm:t>
    </dgm:pt>
    <dgm:pt modelId="{F87F30C6-46DF-4B1F-9EFC-DAC6CD980556}" type="pres">
      <dgm:prSet presAssocID="{BD74463A-1AF6-4132-9D87-A788800A9C7E}" presName="centerShape" presStyleCnt="0"/>
      <dgm:spPr/>
      <dgm:t>
        <a:bodyPr/>
        <a:lstStyle/>
        <a:p>
          <a:endParaRPr lang="ru-RU"/>
        </a:p>
      </dgm:t>
    </dgm:pt>
    <dgm:pt modelId="{14D3542F-A53B-4C69-8E24-DCAD5529A70A}" type="pres">
      <dgm:prSet presAssocID="{BD74463A-1AF6-4132-9D87-A788800A9C7E}" presName="connSite" presStyleLbl="node1" presStyleIdx="0" presStyleCnt="3"/>
      <dgm:spPr/>
      <dgm:t>
        <a:bodyPr/>
        <a:lstStyle/>
        <a:p>
          <a:endParaRPr lang="ru-RU"/>
        </a:p>
      </dgm:t>
    </dgm:pt>
    <dgm:pt modelId="{5F50740F-1C94-4B90-BFA9-9E211D8655D8}" type="pres">
      <dgm:prSet presAssocID="{BD74463A-1AF6-4132-9D87-A788800A9C7E}" presName="visible" presStyleLbl="node1" presStyleIdx="0" presStyleCnt="3" custLinFactNeighborX="-12274" custLinFactNeighborY="-208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3D43541-8405-40F5-8B20-7F84457780A8}" type="pres">
      <dgm:prSet presAssocID="{A77279A2-5A07-4564-BA8B-349CDCC9ACB9}" presName="Name25" presStyleLbl="parChTrans1D1" presStyleIdx="0" presStyleCnt="2"/>
      <dgm:spPr/>
      <dgm:t>
        <a:bodyPr/>
        <a:lstStyle/>
        <a:p>
          <a:endParaRPr lang="ru-RU"/>
        </a:p>
      </dgm:t>
    </dgm:pt>
    <dgm:pt modelId="{79EFC549-C7A9-4455-A46E-CE854A41761E}" type="pres">
      <dgm:prSet presAssocID="{C084B741-448A-4BAF-ACDC-69E9D0B0F67A}" presName="node" presStyleCnt="0"/>
      <dgm:spPr/>
      <dgm:t>
        <a:bodyPr/>
        <a:lstStyle/>
        <a:p>
          <a:endParaRPr lang="ru-RU"/>
        </a:p>
      </dgm:t>
    </dgm:pt>
    <dgm:pt modelId="{8E0FC357-670E-4E55-9FA8-F1EE0095F6F7}" type="pres">
      <dgm:prSet presAssocID="{C084B741-448A-4BAF-ACDC-69E9D0B0F67A}" presName="parentNode" presStyleLbl="node1" presStyleIdx="1" presStyleCnt="3" custScaleX="142243" custLinFactNeighborX="43937" custLinFactNeighborY="6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0809AB-8211-4529-9C14-804A2BC28317}" type="pres">
      <dgm:prSet presAssocID="{C084B741-448A-4BAF-ACDC-69E9D0B0F67A}" presName="childNode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512108-5E09-444B-A1CA-F72E770285DB}" type="pres">
      <dgm:prSet presAssocID="{C902E3D2-BC5A-4E3B-82D0-0DF77126EA0D}" presName="Name25" presStyleLbl="parChTrans1D1" presStyleIdx="1" presStyleCnt="2"/>
      <dgm:spPr/>
      <dgm:t>
        <a:bodyPr/>
        <a:lstStyle/>
        <a:p>
          <a:endParaRPr lang="ru-RU"/>
        </a:p>
      </dgm:t>
    </dgm:pt>
    <dgm:pt modelId="{9309525B-4FFF-44F9-875E-2E9FD3BF6E9D}" type="pres">
      <dgm:prSet presAssocID="{9EA60665-2727-4AC9-A844-29A2D6A5241F}" presName="node" presStyleCnt="0"/>
      <dgm:spPr/>
      <dgm:t>
        <a:bodyPr/>
        <a:lstStyle/>
        <a:p>
          <a:endParaRPr lang="ru-RU"/>
        </a:p>
      </dgm:t>
    </dgm:pt>
    <dgm:pt modelId="{7A31860F-5DB6-456A-B5CC-5D1513F79146}" type="pres">
      <dgm:prSet presAssocID="{9EA60665-2727-4AC9-A844-29A2D6A5241F}" presName="parentNode" presStyleLbl="node1" presStyleIdx="2" presStyleCnt="3" custScaleX="123453" custLinFactNeighborX="40224" custLinFactNeighborY="17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E2AD9-D677-47F6-9F2D-03E8FD875B03}" type="pres">
      <dgm:prSet presAssocID="{9EA60665-2727-4AC9-A844-29A2D6A5241F}" presName="childNode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5047AF-DA4B-4A66-AC42-A94F13DC5EB5}" type="presOf" srcId="{03BCE7A8-74B7-400E-BA7D-54FD08527CDE}" destId="{A39E2AD9-D677-47F6-9F2D-03E8FD875B03}" srcOrd="0" destOrd="0" presId="urn:microsoft.com/office/officeart/2005/8/layout/radial2"/>
    <dgm:cxn modelId="{C2828D00-E46B-4ED5-AE2A-13119632DDF2}" srcId="{C084B741-448A-4BAF-ACDC-69E9D0B0F67A}" destId="{EC322E93-E0AD-4665-9147-B7D335AFAC49}" srcOrd="0" destOrd="0" parTransId="{0D36BC8C-9D4E-4B26-A06C-B7455C3CD248}" sibTransId="{CC42A8D1-045C-4F6C-94C7-8B4630F2F90A}"/>
    <dgm:cxn modelId="{C5AC0FAE-384E-4584-965D-73149E2AAE86}" type="presOf" srcId="{F4A3B343-9E19-46B9-B56D-0B83DD4C2DD9}" destId="{A39E2AD9-D677-47F6-9F2D-03E8FD875B03}" srcOrd="0" destOrd="3" presId="urn:microsoft.com/office/officeart/2005/8/layout/radial2"/>
    <dgm:cxn modelId="{08FC4DED-7F28-42CF-BA42-C09CC1DECBD1}" srcId="{C084B741-448A-4BAF-ACDC-69E9D0B0F67A}" destId="{8032A465-F969-4CFE-AC8B-37A4674A1C5F}" srcOrd="2" destOrd="0" parTransId="{058A5175-BBFC-4309-9074-574BA24668E1}" sibTransId="{21BDFA3A-209A-4C73-A7DA-0E1AEB2DE708}"/>
    <dgm:cxn modelId="{FFD42D23-D6E4-4BAD-8DB3-2676440E742B}" type="presOf" srcId="{9E9964C4-F3A9-4839-ACEE-49C75C938960}" destId="{330809AB-8211-4529-9C14-804A2BC28317}" srcOrd="0" destOrd="3" presId="urn:microsoft.com/office/officeart/2005/8/layout/radial2"/>
    <dgm:cxn modelId="{F6AA96D7-9044-440F-AFF0-E26CDC30961B}" type="presOf" srcId="{A77279A2-5A07-4564-BA8B-349CDCC9ACB9}" destId="{D3D43541-8405-40F5-8B20-7F84457780A8}" srcOrd="0" destOrd="0" presId="urn:microsoft.com/office/officeart/2005/8/layout/radial2"/>
    <dgm:cxn modelId="{7FAF2DA8-3295-49E8-ACFA-AA0B23226486}" srcId="{C084B741-448A-4BAF-ACDC-69E9D0B0F67A}" destId="{9E9964C4-F3A9-4839-ACEE-49C75C938960}" srcOrd="3" destOrd="0" parTransId="{DF1049EB-4F58-485D-8927-CD1E10F24CFE}" sibTransId="{897F9C20-8C7A-4D8E-A766-72DA32095D5C}"/>
    <dgm:cxn modelId="{5A875938-0CF1-4026-9EC2-8E15B5A63C06}" type="presOf" srcId="{C902E3D2-BC5A-4E3B-82D0-0DF77126EA0D}" destId="{80512108-5E09-444B-A1CA-F72E770285DB}" srcOrd="0" destOrd="0" presId="urn:microsoft.com/office/officeart/2005/8/layout/radial2"/>
    <dgm:cxn modelId="{6249F98F-12B8-409C-A8C0-203FDD072391}" type="presOf" srcId="{240BACDF-074B-4E6C-814D-90F3FE79CB34}" destId="{A39E2AD9-D677-47F6-9F2D-03E8FD875B03}" srcOrd="0" destOrd="2" presId="urn:microsoft.com/office/officeart/2005/8/layout/radial2"/>
    <dgm:cxn modelId="{6D17D9CC-4E9D-4995-972A-4BBBA819F5E3}" type="presOf" srcId="{9EA60665-2727-4AC9-A844-29A2D6A5241F}" destId="{7A31860F-5DB6-456A-B5CC-5D1513F79146}" srcOrd="0" destOrd="0" presId="urn:microsoft.com/office/officeart/2005/8/layout/radial2"/>
    <dgm:cxn modelId="{89A13E5E-AEBA-483F-8AB8-0181FE822B9C}" srcId="{BD74463A-1AF6-4132-9D87-A788800A9C7E}" destId="{C084B741-448A-4BAF-ACDC-69E9D0B0F67A}" srcOrd="0" destOrd="0" parTransId="{A77279A2-5A07-4564-BA8B-349CDCC9ACB9}" sibTransId="{7967D6B3-4332-4CD3-9DCD-79DA8683587A}"/>
    <dgm:cxn modelId="{FDCE659A-16E4-4EBF-A52E-9A2921CA5176}" type="presOf" srcId="{7094C37B-694E-4542-BECE-72D92F7057A9}" destId="{330809AB-8211-4529-9C14-804A2BC28317}" srcOrd="0" destOrd="1" presId="urn:microsoft.com/office/officeart/2005/8/layout/radial2"/>
    <dgm:cxn modelId="{43C12306-6A49-48E5-B310-5DF339ECBE54}" srcId="{9EA60665-2727-4AC9-A844-29A2D6A5241F}" destId="{240BACDF-074B-4E6C-814D-90F3FE79CB34}" srcOrd="2" destOrd="0" parTransId="{860E6326-D581-49A4-875C-9934460B2B32}" sibTransId="{911D3A16-EBA5-4DE6-B64F-DAF25F04867D}"/>
    <dgm:cxn modelId="{DBEFB00E-C981-40C2-B52D-043226C51F75}" type="presOf" srcId="{C084B741-448A-4BAF-ACDC-69E9D0B0F67A}" destId="{8E0FC357-670E-4E55-9FA8-F1EE0095F6F7}" srcOrd="0" destOrd="0" presId="urn:microsoft.com/office/officeart/2005/8/layout/radial2"/>
    <dgm:cxn modelId="{C5B10294-58C0-4E99-B2BC-8BFEE10A1F0D}" srcId="{9EA60665-2727-4AC9-A844-29A2D6A5241F}" destId="{F4A3B343-9E19-46B9-B56D-0B83DD4C2DD9}" srcOrd="3" destOrd="0" parTransId="{63C688A0-40D1-44ED-9A46-151C99E7E46B}" sibTransId="{93478798-C89A-4B4C-B830-0A8E856CDD50}"/>
    <dgm:cxn modelId="{7FEC6294-1BF5-4CB6-A490-54A0AF5E3517}" type="presOf" srcId="{EC322E93-E0AD-4665-9147-B7D335AFAC49}" destId="{330809AB-8211-4529-9C14-804A2BC28317}" srcOrd="0" destOrd="0" presId="urn:microsoft.com/office/officeart/2005/8/layout/radial2"/>
    <dgm:cxn modelId="{5C0FFDE1-EED5-44BA-8689-9DC37EC3DFC1}" type="presOf" srcId="{8032A465-F969-4CFE-AC8B-37A4674A1C5F}" destId="{330809AB-8211-4529-9C14-804A2BC28317}" srcOrd="0" destOrd="2" presId="urn:microsoft.com/office/officeart/2005/8/layout/radial2"/>
    <dgm:cxn modelId="{B44331FA-3776-4DAF-A5F3-03C91841FED9}" type="presOf" srcId="{7F067D73-398E-4E9E-A62A-3FE28A4C7CB9}" destId="{330809AB-8211-4529-9C14-804A2BC28317}" srcOrd="0" destOrd="4" presId="urn:microsoft.com/office/officeart/2005/8/layout/radial2"/>
    <dgm:cxn modelId="{2BE84749-2ACF-466E-9D2A-B88344D65F29}" type="presOf" srcId="{91668388-882B-4308-9DEC-1B9B6C4D1EFE}" destId="{A39E2AD9-D677-47F6-9F2D-03E8FD875B03}" srcOrd="0" destOrd="1" presId="urn:microsoft.com/office/officeart/2005/8/layout/radial2"/>
    <dgm:cxn modelId="{29004C0A-DF59-4F96-9E9E-B71693625024}" srcId="{9EA60665-2727-4AC9-A844-29A2D6A5241F}" destId="{91668388-882B-4308-9DEC-1B9B6C4D1EFE}" srcOrd="1" destOrd="0" parTransId="{627B57C0-3DE9-4F80-8232-C607468F6E1B}" sibTransId="{7B8FB2FC-324C-475E-8219-827FBCD84704}"/>
    <dgm:cxn modelId="{C13E01F9-0C20-4F96-B615-6BA87B6F56FE}" srcId="{C084B741-448A-4BAF-ACDC-69E9D0B0F67A}" destId="{7F067D73-398E-4E9E-A62A-3FE28A4C7CB9}" srcOrd="4" destOrd="0" parTransId="{E57FD12F-21F4-454D-B088-20FC139E3811}" sibTransId="{AFB9E3BB-E4CB-4163-9E9D-083060EC8FBF}"/>
    <dgm:cxn modelId="{2B3A4335-3002-474D-96B6-A06B894BCDB9}" type="presOf" srcId="{BD74463A-1AF6-4132-9D87-A788800A9C7E}" destId="{19A1BD55-B96F-4FBA-905E-2DFBEF8C63C8}" srcOrd="0" destOrd="0" presId="urn:microsoft.com/office/officeart/2005/8/layout/radial2"/>
    <dgm:cxn modelId="{D788B5D3-78CE-4B87-87DF-E0E8DD2B1BBE}" srcId="{C084B741-448A-4BAF-ACDC-69E9D0B0F67A}" destId="{7094C37B-694E-4542-BECE-72D92F7057A9}" srcOrd="1" destOrd="0" parTransId="{DF433F57-D57A-4E28-87EC-E42F61993D57}" sibTransId="{A457CFF8-C2B1-4430-9570-BD30211F4345}"/>
    <dgm:cxn modelId="{4B66A7AA-E29B-41EB-9D88-B82A8781FF53}" srcId="{BD74463A-1AF6-4132-9D87-A788800A9C7E}" destId="{9EA60665-2727-4AC9-A844-29A2D6A5241F}" srcOrd="1" destOrd="0" parTransId="{C902E3D2-BC5A-4E3B-82D0-0DF77126EA0D}" sibTransId="{3FFCFD88-2B20-41C6-8B18-F3B1CA2F24BF}"/>
    <dgm:cxn modelId="{0FD30652-5B2B-4FD4-B7DE-99C97E5D1169}" srcId="{9EA60665-2727-4AC9-A844-29A2D6A5241F}" destId="{03BCE7A8-74B7-400E-BA7D-54FD08527CDE}" srcOrd="0" destOrd="0" parTransId="{C252987E-0502-46B2-97C9-4A5B73BF531C}" sibTransId="{F474C406-6B2E-4DA8-A337-FC48775F4450}"/>
    <dgm:cxn modelId="{B5BA9073-D735-486B-B9DE-2981919277FC}" type="presParOf" srcId="{19A1BD55-B96F-4FBA-905E-2DFBEF8C63C8}" destId="{E22E6AD5-33F9-4990-BD18-387C5D81B19E}" srcOrd="0" destOrd="0" presId="urn:microsoft.com/office/officeart/2005/8/layout/radial2"/>
    <dgm:cxn modelId="{3A980085-6C92-4ADF-BADA-98B59A07C084}" type="presParOf" srcId="{E22E6AD5-33F9-4990-BD18-387C5D81B19E}" destId="{F87F30C6-46DF-4B1F-9EFC-DAC6CD980556}" srcOrd="0" destOrd="0" presId="urn:microsoft.com/office/officeart/2005/8/layout/radial2"/>
    <dgm:cxn modelId="{CEEFC3C7-1CBC-4AD2-8714-057F86231E3A}" type="presParOf" srcId="{F87F30C6-46DF-4B1F-9EFC-DAC6CD980556}" destId="{14D3542F-A53B-4C69-8E24-DCAD5529A70A}" srcOrd="0" destOrd="0" presId="urn:microsoft.com/office/officeart/2005/8/layout/radial2"/>
    <dgm:cxn modelId="{A54FC066-2BB6-4A39-B874-24F7DF15C303}" type="presParOf" srcId="{F87F30C6-46DF-4B1F-9EFC-DAC6CD980556}" destId="{5F50740F-1C94-4B90-BFA9-9E211D8655D8}" srcOrd="1" destOrd="0" presId="urn:microsoft.com/office/officeart/2005/8/layout/radial2"/>
    <dgm:cxn modelId="{4A964ABB-5DBC-42E7-B49B-7B20ABFECD50}" type="presParOf" srcId="{E22E6AD5-33F9-4990-BD18-387C5D81B19E}" destId="{D3D43541-8405-40F5-8B20-7F84457780A8}" srcOrd="1" destOrd="0" presId="urn:microsoft.com/office/officeart/2005/8/layout/radial2"/>
    <dgm:cxn modelId="{483E9F99-FE2C-4420-A322-043CCE58EB1A}" type="presParOf" srcId="{E22E6AD5-33F9-4990-BD18-387C5D81B19E}" destId="{79EFC549-C7A9-4455-A46E-CE854A41761E}" srcOrd="2" destOrd="0" presId="urn:microsoft.com/office/officeart/2005/8/layout/radial2"/>
    <dgm:cxn modelId="{FCD10E77-E39F-4943-A44C-80568708ACBF}" type="presParOf" srcId="{79EFC549-C7A9-4455-A46E-CE854A41761E}" destId="{8E0FC357-670E-4E55-9FA8-F1EE0095F6F7}" srcOrd="0" destOrd="0" presId="urn:microsoft.com/office/officeart/2005/8/layout/radial2"/>
    <dgm:cxn modelId="{1472F5CD-0C0E-44FE-AC90-BE57E010BB0A}" type="presParOf" srcId="{79EFC549-C7A9-4455-A46E-CE854A41761E}" destId="{330809AB-8211-4529-9C14-804A2BC28317}" srcOrd="1" destOrd="0" presId="urn:microsoft.com/office/officeart/2005/8/layout/radial2"/>
    <dgm:cxn modelId="{CE16D62C-04C6-4B07-AE0C-3CE5BAA4F981}" type="presParOf" srcId="{E22E6AD5-33F9-4990-BD18-387C5D81B19E}" destId="{80512108-5E09-444B-A1CA-F72E770285DB}" srcOrd="3" destOrd="0" presId="urn:microsoft.com/office/officeart/2005/8/layout/radial2"/>
    <dgm:cxn modelId="{F00BDC69-B5F0-40D3-8BF9-F43B5250AF3B}" type="presParOf" srcId="{E22E6AD5-33F9-4990-BD18-387C5D81B19E}" destId="{9309525B-4FFF-44F9-875E-2E9FD3BF6E9D}" srcOrd="4" destOrd="0" presId="urn:microsoft.com/office/officeart/2005/8/layout/radial2"/>
    <dgm:cxn modelId="{59796304-14B9-4033-9A7E-0AB30C9BD487}" type="presParOf" srcId="{9309525B-4FFF-44F9-875E-2E9FD3BF6E9D}" destId="{7A31860F-5DB6-456A-B5CC-5D1513F79146}" srcOrd="0" destOrd="0" presId="urn:microsoft.com/office/officeart/2005/8/layout/radial2"/>
    <dgm:cxn modelId="{54019D5E-7BD7-4AF5-ADB0-ECA090BCAE41}" type="presParOf" srcId="{9309525B-4FFF-44F9-875E-2E9FD3BF6E9D}" destId="{A39E2AD9-D677-47F6-9F2D-03E8FD875B03}" srcOrd="1" destOrd="0" presId="urn:microsoft.com/office/officeart/2005/8/layout/radial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16B9F47-28EC-4A05-B854-BB4AFE64A1E7}" type="doc">
      <dgm:prSet loTypeId="urn:microsoft.com/office/officeart/2005/8/layout/cycle4#1" loCatId="cycle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630E2B-933D-4023-91C5-250E77AE98D6}">
      <dgm:prSet phldrT="[Текст]"/>
      <dgm:spPr/>
      <dgm:t>
        <a:bodyPr/>
        <a:lstStyle/>
        <a:p>
          <a:r>
            <a:rPr lang="ru-RU" dirty="0" err="1" smtClean="0"/>
            <a:t>С.Епанчино</a:t>
          </a:r>
          <a:r>
            <a:rPr lang="ru-RU" dirty="0" smtClean="0"/>
            <a:t>, церковь Рождества Христова</a:t>
          </a:r>
          <a:endParaRPr lang="ru-RU" dirty="0"/>
        </a:p>
      </dgm:t>
    </dgm:pt>
    <dgm:pt modelId="{F510BB40-194D-435A-8F80-D3FA1A410866}" type="parTrans" cxnId="{91DB038B-8E33-46D3-8348-555CA467CB00}">
      <dgm:prSet/>
      <dgm:spPr/>
      <dgm:t>
        <a:bodyPr/>
        <a:lstStyle/>
        <a:p>
          <a:endParaRPr lang="ru-RU"/>
        </a:p>
      </dgm:t>
    </dgm:pt>
    <dgm:pt modelId="{AB6EF6AF-D4D0-448A-B7B0-8408C72E0689}" type="sibTrans" cxnId="{91DB038B-8E33-46D3-8348-555CA467CB00}">
      <dgm:prSet/>
      <dgm:spPr/>
      <dgm:t>
        <a:bodyPr/>
        <a:lstStyle/>
        <a:p>
          <a:endParaRPr lang="ru-RU"/>
        </a:p>
      </dgm:t>
    </dgm:pt>
    <dgm:pt modelId="{9A25AE51-08E3-4BF8-A52F-93A4A21271C5}">
      <dgm:prSet phldrT="[Текст]"/>
      <dgm:spPr/>
      <dgm:t>
        <a:bodyPr/>
        <a:lstStyle/>
        <a:p>
          <a:r>
            <a:rPr lang="ru-RU" dirty="0" smtClean="0"/>
            <a:t>Рамонь, замок принцессы </a:t>
          </a:r>
          <a:r>
            <a:rPr lang="ru-RU" dirty="0" err="1" smtClean="0"/>
            <a:t>Ольденбургской</a:t>
          </a:r>
          <a:endParaRPr lang="ru-RU" dirty="0"/>
        </a:p>
      </dgm:t>
    </dgm:pt>
    <dgm:pt modelId="{4A81F512-EFCF-463B-9D09-0B7B44D57033}" type="parTrans" cxnId="{7A651ECB-DDC7-49D5-BD17-C57E1DE47A58}">
      <dgm:prSet/>
      <dgm:spPr/>
      <dgm:t>
        <a:bodyPr/>
        <a:lstStyle/>
        <a:p>
          <a:endParaRPr lang="ru-RU"/>
        </a:p>
      </dgm:t>
    </dgm:pt>
    <dgm:pt modelId="{4EAE5B18-E1E4-4F1E-8A5E-9D53325919B0}" type="sibTrans" cxnId="{7A651ECB-DDC7-49D5-BD17-C57E1DE47A58}">
      <dgm:prSet/>
      <dgm:spPr/>
      <dgm:t>
        <a:bodyPr/>
        <a:lstStyle/>
        <a:p>
          <a:endParaRPr lang="ru-RU"/>
        </a:p>
      </dgm:t>
    </dgm:pt>
    <dgm:pt modelId="{8190FFD7-7A7D-46DD-A1CF-54C6196F4E0C}">
      <dgm:prSet phldrT="[Текст]"/>
      <dgm:spPr/>
      <dgm:t>
        <a:bodyPr/>
        <a:lstStyle/>
        <a:p>
          <a:r>
            <a:rPr lang="ru-RU" dirty="0" smtClean="0">
              <a:solidFill>
                <a:schemeClr val="accent6"/>
              </a:solidFill>
              <a:hlinkClick xmlns:r="http://schemas.openxmlformats.org/officeDocument/2006/relationships" r:id="rId1" action="ppaction://hlinkpres?slideindex=1&amp;slidetitle="/>
            </a:rPr>
            <a:t>Козловский Свято-Троицкий мужской монастырь</a:t>
          </a:r>
          <a:endParaRPr lang="ru-RU" dirty="0">
            <a:solidFill>
              <a:schemeClr val="accent6"/>
            </a:solidFill>
          </a:endParaRPr>
        </a:p>
      </dgm:t>
    </dgm:pt>
    <dgm:pt modelId="{259B1A44-4C5D-4E69-9886-44B8EC9022FF}" type="parTrans" cxnId="{D8302B1B-3AF2-4847-82B7-6DEFA7C279AE}">
      <dgm:prSet/>
      <dgm:spPr/>
      <dgm:t>
        <a:bodyPr/>
        <a:lstStyle/>
        <a:p>
          <a:endParaRPr lang="ru-RU"/>
        </a:p>
      </dgm:t>
    </dgm:pt>
    <dgm:pt modelId="{B3EEACB7-3147-4FE7-9B09-07F919EFF1E9}" type="sibTrans" cxnId="{D8302B1B-3AF2-4847-82B7-6DEFA7C279AE}">
      <dgm:prSet/>
      <dgm:spPr/>
      <dgm:t>
        <a:bodyPr/>
        <a:lstStyle/>
        <a:p>
          <a:endParaRPr lang="ru-RU"/>
        </a:p>
      </dgm:t>
    </dgm:pt>
    <dgm:pt modelId="{F6AE13A7-017B-4E0C-BE6A-02EEDB74601D}">
      <dgm:prSet phldrT="[Текст]"/>
      <dgm:spPr/>
      <dgm:t>
        <a:bodyPr/>
        <a:lstStyle/>
        <a:p>
          <a:r>
            <a:rPr lang="ru-RU" dirty="0" smtClean="0"/>
            <a:t>Город Тамбов, обзорная экскурсия</a:t>
          </a:r>
          <a:endParaRPr lang="ru-RU" dirty="0"/>
        </a:p>
      </dgm:t>
    </dgm:pt>
    <dgm:pt modelId="{480FF3CB-A610-43D7-94C9-B362D4F12C10}" type="parTrans" cxnId="{268EB18D-2538-4B04-A4AD-88648BEA450B}">
      <dgm:prSet/>
      <dgm:spPr/>
      <dgm:t>
        <a:bodyPr/>
        <a:lstStyle/>
        <a:p>
          <a:endParaRPr lang="ru-RU"/>
        </a:p>
      </dgm:t>
    </dgm:pt>
    <dgm:pt modelId="{7429367E-7440-43A3-ADA2-1FBCCC4640B3}" type="sibTrans" cxnId="{268EB18D-2538-4B04-A4AD-88648BEA450B}">
      <dgm:prSet/>
      <dgm:spPr/>
      <dgm:t>
        <a:bodyPr/>
        <a:lstStyle/>
        <a:p>
          <a:endParaRPr lang="ru-RU"/>
        </a:p>
      </dgm:t>
    </dgm:pt>
    <dgm:pt modelId="{19D62736-A115-4724-9070-FC34CDF837A4}" type="pres">
      <dgm:prSet presAssocID="{916B9F47-28EC-4A05-B854-BB4AFE64A1E7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8324F8-4E08-4ADB-A1D0-A3B65AA1D1C9}" type="pres">
      <dgm:prSet presAssocID="{916B9F47-28EC-4A05-B854-BB4AFE64A1E7}" presName="children" presStyleCnt="0"/>
      <dgm:spPr/>
      <dgm:t>
        <a:bodyPr/>
        <a:lstStyle/>
        <a:p>
          <a:endParaRPr lang="ru-RU"/>
        </a:p>
      </dgm:t>
    </dgm:pt>
    <dgm:pt modelId="{E359E32A-F82E-463C-A66F-2A023E6F1E43}" type="pres">
      <dgm:prSet presAssocID="{916B9F47-28EC-4A05-B854-BB4AFE64A1E7}" presName="childPlaceholder" presStyleCnt="0"/>
      <dgm:spPr/>
      <dgm:t>
        <a:bodyPr/>
        <a:lstStyle/>
        <a:p>
          <a:endParaRPr lang="ru-RU"/>
        </a:p>
      </dgm:t>
    </dgm:pt>
    <dgm:pt modelId="{ED0833B3-DCBA-4434-9831-BB7FD09F7F09}" type="pres">
      <dgm:prSet presAssocID="{916B9F47-28EC-4A05-B854-BB4AFE64A1E7}" presName="circle" presStyleCnt="0"/>
      <dgm:spPr/>
      <dgm:t>
        <a:bodyPr/>
        <a:lstStyle/>
        <a:p>
          <a:endParaRPr lang="ru-RU"/>
        </a:p>
      </dgm:t>
    </dgm:pt>
    <dgm:pt modelId="{A3BCCF17-C770-437B-A887-10015D0D2D1D}" type="pres">
      <dgm:prSet presAssocID="{916B9F47-28EC-4A05-B854-BB4AFE64A1E7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A6CBEB-BCFA-4557-8D72-54FEBE6EC128}" type="pres">
      <dgm:prSet presAssocID="{916B9F47-28EC-4A05-B854-BB4AFE64A1E7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D49FB-FF4A-4F84-B8F6-BD8C42B8DADC}" type="pres">
      <dgm:prSet presAssocID="{916B9F47-28EC-4A05-B854-BB4AFE64A1E7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F18C88-D3EE-4463-8A39-6DDB1A96B740}" type="pres">
      <dgm:prSet presAssocID="{916B9F47-28EC-4A05-B854-BB4AFE64A1E7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AA40C5-14BC-4B5F-9ADE-1DE4723F27BD}" type="pres">
      <dgm:prSet presAssocID="{916B9F47-28EC-4A05-B854-BB4AFE64A1E7}" presName="quadrantPlaceholder" presStyleCnt="0"/>
      <dgm:spPr/>
      <dgm:t>
        <a:bodyPr/>
        <a:lstStyle/>
        <a:p>
          <a:endParaRPr lang="ru-RU"/>
        </a:p>
      </dgm:t>
    </dgm:pt>
    <dgm:pt modelId="{FACC0278-3D9E-4B5C-B3B1-D9C913E5D640}" type="pres">
      <dgm:prSet presAssocID="{916B9F47-28EC-4A05-B854-BB4AFE64A1E7}" presName="center1" presStyleLbl="fgShp" presStyleIdx="0" presStyleCnt="2"/>
      <dgm:spPr/>
      <dgm:t>
        <a:bodyPr/>
        <a:lstStyle/>
        <a:p>
          <a:endParaRPr lang="ru-RU"/>
        </a:p>
      </dgm:t>
    </dgm:pt>
    <dgm:pt modelId="{47B663A4-FE64-445C-9573-7F7DF5CBB5FB}" type="pres">
      <dgm:prSet presAssocID="{916B9F47-28EC-4A05-B854-BB4AFE64A1E7}" presName="center2" presStyleLbl="fgShp" presStyleIdx="1" presStyleCnt="2"/>
      <dgm:spPr/>
      <dgm:t>
        <a:bodyPr/>
        <a:lstStyle/>
        <a:p>
          <a:endParaRPr lang="ru-RU"/>
        </a:p>
      </dgm:t>
    </dgm:pt>
  </dgm:ptLst>
  <dgm:cxnLst>
    <dgm:cxn modelId="{D8302B1B-3AF2-4847-82B7-6DEFA7C279AE}" srcId="{916B9F47-28EC-4A05-B854-BB4AFE64A1E7}" destId="{8190FFD7-7A7D-46DD-A1CF-54C6196F4E0C}" srcOrd="2" destOrd="0" parTransId="{259B1A44-4C5D-4E69-9886-44B8EC9022FF}" sibTransId="{B3EEACB7-3147-4FE7-9B09-07F919EFF1E9}"/>
    <dgm:cxn modelId="{91DB038B-8E33-46D3-8348-555CA467CB00}" srcId="{916B9F47-28EC-4A05-B854-BB4AFE64A1E7}" destId="{89630E2B-933D-4023-91C5-250E77AE98D6}" srcOrd="0" destOrd="0" parTransId="{F510BB40-194D-435A-8F80-D3FA1A410866}" sibTransId="{AB6EF6AF-D4D0-448A-B7B0-8408C72E0689}"/>
    <dgm:cxn modelId="{268EB18D-2538-4B04-A4AD-88648BEA450B}" srcId="{916B9F47-28EC-4A05-B854-BB4AFE64A1E7}" destId="{F6AE13A7-017B-4E0C-BE6A-02EEDB74601D}" srcOrd="3" destOrd="0" parTransId="{480FF3CB-A610-43D7-94C9-B362D4F12C10}" sibTransId="{7429367E-7440-43A3-ADA2-1FBCCC4640B3}"/>
    <dgm:cxn modelId="{7A651ECB-DDC7-49D5-BD17-C57E1DE47A58}" srcId="{916B9F47-28EC-4A05-B854-BB4AFE64A1E7}" destId="{9A25AE51-08E3-4BF8-A52F-93A4A21271C5}" srcOrd="1" destOrd="0" parTransId="{4A81F512-EFCF-463B-9D09-0B7B44D57033}" sibTransId="{4EAE5B18-E1E4-4F1E-8A5E-9D53325919B0}"/>
    <dgm:cxn modelId="{746D2C8E-C392-4E72-9C03-E6EACAFCE6B7}" type="presOf" srcId="{9A25AE51-08E3-4BF8-A52F-93A4A21271C5}" destId="{F7A6CBEB-BCFA-4557-8D72-54FEBE6EC128}" srcOrd="0" destOrd="0" presId="urn:microsoft.com/office/officeart/2005/8/layout/cycle4#1"/>
    <dgm:cxn modelId="{166D4ED1-5370-4209-A1D6-58343FD320D8}" type="presOf" srcId="{8190FFD7-7A7D-46DD-A1CF-54C6196F4E0C}" destId="{A80D49FB-FF4A-4F84-B8F6-BD8C42B8DADC}" srcOrd="0" destOrd="0" presId="urn:microsoft.com/office/officeart/2005/8/layout/cycle4#1"/>
    <dgm:cxn modelId="{2044238F-202D-4F43-B437-25DBB531CADA}" type="presOf" srcId="{89630E2B-933D-4023-91C5-250E77AE98D6}" destId="{A3BCCF17-C770-437B-A887-10015D0D2D1D}" srcOrd="0" destOrd="0" presId="urn:microsoft.com/office/officeart/2005/8/layout/cycle4#1"/>
    <dgm:cxn modelId="{78EEED46-E0B8-4CC1-8280-2400E1976299}" type="presOf" srcId="{F6AE13A7-017B-4E0C-BE6A-02EEDB74601D}" destId="{DEF18C88-D3EE-4463-8A39-6DDB1A96B740}" srcOrd="0" destOrd="0" presId="urn:microsoft.com/office/officeart/2005/8/layout/cycle4#1"/>
    <dgm:cxn modelId="{6A5285D1-FC2B-4DAB-8391-8492B1F4F19B}" type="presOf" srcId="{916B9F47-28EC-4A05-B854-BB4AFE64A1E7}" destId="{19D62736-A115-4724-9070-FC34CDF837A4}" srcOrd="0" destOrd="0" presId="urn:microsoft.com/office/officeart/2005/8/layout/cycle4#1"/>
    <dgm:cxn modelId="{0427001E-D788-45F8-AF8C-04267E77E863}" type="presParOf" srcId="{19D62736-A115-4724-9070-FC34CDF837A4}" destId="{1B8324F8-4E08-4ADB-A1D0-A3B65AA1D1C9}" srcOrd="0" destOrd="0" presId="urn:microsoft.com/office/officeart/2005/8/layout/cycle4#1"/>
    <dgm:cxn modelId="{D4F371AA-6E99-45FC-9BC8-B32D8AE6FA2E}" type="presParOf" srcId="{1B8324F8-4E08-4ADB-A1D0-A3B65AA1D1C9}" destId="{E359E32A-F82E-463C-A66F-2A023E6F1E43}" srcOrd="0" destOrd="0" presId="urn:microsoft.com/office/officeart/2005/8/layout/cycle4#1"/>
    <dgm:cxn modelId="{F84FE36C-68B3-43F2-8617-94BCA19BFD67}" type="presParOf" srcId="{19D62736-A115-4724-9070-FC34CDF837A4}" destId="{ED0833B3-DCBA-4434-9831-BB7FD09F7F09}" srcOrd="1" destOrd="0" presId="urn:microsoft.com/office/officeart/2005/8/layout/cycle4#1"/>
    <dgm:cxn modelId="{9490D107-737A-47A7-B3B4-D5D40E7FBF52}" type="presParOf" srcId="{ED0833B3-DCBA-4434-9831-BB7FD09F7F09}" destId="{A3BCCF17-C770-437B-A887-10015D0D2D1D}" srcOrd="0" destOrd="0" presId="urn:microsoft.com/office/officeart/2005/8/layout/cycle4#1"/>
    <dgm:cxn modelId="{CC6AA8CC-D31E-4C2F-9FBA-3DF37DA95F23}" type="presParOf" srcId="{ED0833B3-DCBA-4434-9831-BB7FD09F7F09}" destId="{F7A6CBEB-BCFA-4557-8D72-54FEBE6EC128}" srcOrd="1" destOrd="0" presId="urn:microsoft.com/office/officeart/2005/8/layout/cycle4#1"/>
    <dgm:cxn modelId="{142BC94A-6018-4AB7-A355-D834ABB9C063}" type="presParOf" srcId="{ED0833B3-DCBA-4434-9831-BB7FD09F7F09}" destId="{A80D49FB-FF4A-4F84-B8F6-BD8C42B8DADC}" srcOrd="2" destOrd="0" presId="urn:microsoft.com/office/officeart/2005/8/layout/cycle4#1"/>
    <dgm:cxn modelId="{508B07EA-C8F7-42AA-839A-F154028DFF25}" type="presParOf" srcId="{ED0833B3-DCBA-4434-9831-BB7FD09F7F09}" destId="{DEF18C88-D3EE-4463-8A39-6DDB1A96B740}" srcOrd="3" destOrd="0" presId="urn:microsoft.com/office/officeart/2005/8/layout/cycle4#1"/>
    <dgm:cxn modelId="{92DCA9B4-FD5E-4229-AC0A-E1B4DC4A0340}" type="presParOf" srcId="{ED0833B3-DCBA-4434-9831-BB7FD09F7F09}" destId="{B7AA40C5-14BC-4B5F-9ADE-1DE4723F27BD}" srcOrd="4" destOrd="0" presId="urn:microsoft.com/office/officeart/2005/8/layout/cycle4#1"/>
    <dgm:cxn modelId="{A69A1E80-8092-4245-9FAE-8483483E5642}" type="presParOf" srcId="{19D62736-A115-4724-9070-FC34CDF837A4}" destId="{FACC0278-3D9E-4B5C-B3B1-D9C913E5D640}" srcOrd="2" destOrd="0" presId="urn:microsoft.com/office/officeart/2005/8/layout/cycle4#1"/>
    <dgm:cxn modelId="{74696EEE-A7BE-46EA-B4F6-2189D158F60C}" type="presParOf" srcId="{19D62736-A115-4724-9070-FC34CDF837A4}" destId="{47B663A4-FE64-445C-9573-7F7DF5CBB5FB}" srcOrd="3" destOrd="0" presId="urn:microsoft.com/office/officeart/2005/8/layout/cycle4#1"/>
  </dgm:cxnLst>
  <dgm:bg/>
  <dgm:whole/>
  <dgm:extLst>
    <a:ext uri="http://schemas.microsoft.com/office/drawing/2008/diagram">
      <dsp:dataModelExt xmlns="" xmlns:dsp="http://schemas.microsoft.com/office/drawing/2008/diagram" relId="rId1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5C70F22-9318-4D38-80A9-5B97EA9951B8}" type="doc">
      <dgm:prSet loTypeId="urn:microsoft.com/office/officeart/2005/8/layout/venn3" loCatId="relationship" qsTypeId="urn:microsoft.com/office/officeart/2005/8/quickstyle/simple1" qsCatId="simple" csTypeId="urn:microsoft.com/office/officeart/2005/8/colors/colorful1#8" csCatId="colorful" phldr="1"/>
      <dgm:spPr/>
      <dgm:t>
        <a:bodyPr/>
        <a:lstStyle/>
        <a:p>
          <a:endParaRPr lang="ru-RU"/>
        </a:p>
      </dgm:t>
    </dgm:pt>
    <dgm:pt modelId="{933CF660-4684-45C0-9BDD-5CB63BF0B062}">
      <dgm:prSet phldrT="[Текст]"/>
      <dgm:spPr/>
      <dgm:t>
        <a:bodyPr/>
        <a:lstStyle/>
        <a:p>
          <a:pPr rtl="0"/>
          <a:r>
            <a:rPr lang="ru-RU" b="0" i="0" dirty="0" smtClean="0"/>
            <a:t>1.Легче управлять</a:t>
          </a:r>
          <a:endParaRPr lang="ru-RU" dirty="0"/>
        </a:p>
      </dgm:t>
    </dgm:pt>
    <dgm:pt modelId="{93252853-C6DB-4A07-8749-542B6D1A302A}" type="parTrans" cxnId="{7A7BC03B-9432-4EB3-9E97-C72894EEB1F7}">
      <dgm:prSet/>
      <dgm:spPr/>
      <dgm:t>
        <a:bodyPr/>
        <a:lstStyle/>
        <a:p>
          <a:endParaRPr lang="ru-RU"/>
        </a:p>
      </dgm:t>
    </dgm:pt>
    <dgm:pt modelId="{8A33C55C-24CB-4A38-8D71-15E6888E4C17}" type="sibTrans" cxnId="{7A7BC03B-9432-4EB3-9E97-C72894EEB1F7}">
      <dgm:prSet/>
      <dgm:spPr/>
      <dgm:t>
        <a:bodyPr/>
        <a:lstStyle/>
        <a:p>
          <a:endParaRPr lang="ru-RU"/>
        </a:p>
      </dgm:t>
    </dgm:pt>
    <dgm:pt modelId="{2F614FD7-6C70-4572-A1EC-0A8482E0B3F1}">
      <dgm:prSet/>
      <dgm:spPr/>
      <dgm:t>
        <a:bodyPr/>
        <a:lstStyle/>
        <a:p>
          <a:pPr rtl="0"/>
          <a:r>
            <a:rPr lang="ru-RU" b="0" i="0" dirty="0" smtClean="0"/>
            <a:t>2.Может противостоять врагу</a:t>
          </a:r>
          <a:endParaRPr lang="ru-RU" b="0" i="0" dirty="0"/>
        </a:p>
      </dgm:t>
    </dgm:pt>
    <dgm:pt modelId="{B8C1BBE7-8967-4710-BE0A-A6B3F7E170A9}" type="parTrans" cxnId="{9830B8E8-1719-42D6-9BC7-F7BC552BC22D}">
      <dgm:prSet/>
      <dgm:spPr/>
      <dgm:t>
        <a:bodyPr/>
        <a:lstStyle/>
        <a:p>
          <a:endParaRPr lang="ru-RU"/>
        </a:p>
      </dgm:t>
    </dgm:pt>
    <dgm:pt modelId="{06EF5A55-0D8B-4E54-AE18-A83BE13F7BBE}" type="sibTrans" cxnId="{9830B8E8-1719-42D6-9BC7-F7BC552BC22D}">
      <dgm:prSet/>
      <dgm:spPr/>
      <dgm:t>
        <a:bodyPr/>
        <a:lstStyle/>
        <a:p>
          <a:endParaRPr lang="ru-RU"/>
        </a:p>
      </dgm:t>
    </dgm:pt>
    <dgm:pt modelId="{12E8AE00-25DF-453E-9303-1EC4EA492A42}">
      <dgm:prSet/>
      <dgm:spPr/>
      <dgm:t>
        <a:bodyPr/>
        <a:lstStyle/>
        <a:p>
          <a:pPr rtl="0"/>
          <a:r>
            <a:rPr lang="ru-RU" b="0" i="0" dirty="0" smtClean="0"/>
            <a:t>3.Нет междоусобиц</a:t>
          </a:r>
          <a:endParaRPr lang="ru-RU" b="0" i="0" dirty="0"/>
        </a:p>
      </dgm:t>
    </dgm:pt>
    <dgm:pt modelId="{3FAECF28-31C1-40D4-AD74-B22C0A9FD174}" type="parTrans" cxnId="{3C79118B-B608-49EC-B980-643C871712E6}">
      <dgm:prSet/>
      <dgm:spPr/>
      <dgm:t>
        <a:bodyPr/>
        <a:lstStyle/>
        <a:p>
          <a:endParaRPr lang="ru-RU"/>
        </a:p>
      </dgm:t>
    </dgm:pt>
    <dgm:pt modelId="{0A585817-7FF0-4BC3-AC46-938C1F0B3092}" type="sibTrans" cxnId="{3C79118B-B608-49EC-B980-643C871712E6}">
      <dgm:prSet/>
      <dgm:spPr/>
      <dgm:t>
        <a:bodyPr/>
        <a:lstStyle/>
        <a:p>
          <a:endParaRPr lang="ru-RU"/>
        </a:p>
      </dgm:t>
    </dgm:pt>
    <dgm:pt modelId="{FCB62C44-3C7F-4229-B120-9E83DF2AD3D3}">
      <dgm:prSet/>
      <dgm:spPr/>
      <dgm:t>
        <a:bodyPr/>
        <a:lstStyle/>
        <a:p>
          <a:pPr rtl="0"/>
          <a:r>
            <a:rPr lang="ru-RU" b="0" i="0" dirty="0" smtClean="0"/>
            <a:t>4.Лучше развивается</a:t>
          </a:r>
          <a:endParaRPr lang="ru-RU" b="0" i="0" dirty="0"/>
        </a:p>
      </dgm:t>
    </dgm:pt>
    <dgm:pt modelId="{C88417F5-D8BA-4BE5-AF0B-9A7468A7C813}" type="parTrans" cxnId="{5AFC03B2-B672-4144-AD4F-DC1D2B7D4AC7}">
      <dgm:prSet/>
      <dgm:spPr/>
      <dgm:t>
        <a:bodyPr/>
        <a:lstStyle/>
        <a:p>
          <a:endParaRPr lang="ru-RU"/>
        </a:p>
      </dgm:t>
    </dgm:pt>
    <dgm:pt modelId="{19EDDD3F-4C95-44E4-8A96-F35A06677914}" type="sibTrans" cxnId="{5AFC03B2-B672-4144-AD4F-DC1D2B7D4AC7}">
      <dgm:prSet/>
      <dgm:spPr/>
      <dgm:t>
        <a:bodyPr/>
        <a:lstStyle/>
        <a:p>
          <a:endParaRPr lang="ru-RU"/>
        </a:p>
      </dgm:t>
    </dgm:pt>
    <dgm:pt modelId="{1826A4DB-C34C-4143-A530-E0FC510E5A60}" type="pres">
      <dgm:prSet presAssocID="{65C70F22-9318-4D38-80A9-5B97EA9951B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72567A-1E47-41CD-BCF7-92C51350E83F}" type="pres">
      <dgm:prSet presAssocID="{933CF660-4684-45C0-9BDD-5CB63BF0B062}" presName="Name5" presStyleLbl="vennNode1" presStyleIdx="0" presStyleCnt="4" custScaleX="67992" custScaleY="63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8AF6D-902B-4977-9892-86A4C7F8FFE0}" type="pres">
      <dgm:prSet presAssocID="{8A33C55C-24CB-4A38-8D71-15E6888E4C17}" presName="space" presStyleCnt="0"/>
      <dgm:spPr/>
    </dgm:pt>
    <dgm:pt modelId="{F8674C7D-4FF6-4A0E-A259-64E574253371}" type="pres">
      <dgm:prSet presAssocID="{2F614FD7-6C70-4572-A1EC-0A8482E0B3F1}" presName="Name5" presStyleLbl="vennNode1" presStyleIdx="1" presStyleCnt="4" custScaleX="68942" custScaleY="63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BF0E81-FE63-4A1A-9323-184944BA0DE0}" type="pres">
      <dgm:prSet presAssocID="{06EF5A55-0D8B-4E54-AE18-A83BE13F7BBE}" presName="space" presStyleCnt="0"/>
      <dgm:spPr/>
    </dgm:pt>
    <dgm:pt modelId="{20FAA0C4-239A-4B1F-8011-38B9301BD68A}" type="pres">
      <dgm:prSet presAssocID="{12E8AE00-25DF-453E-9303-1EC4EA492A42}" presName="Name5" presStyleLbl="vennNode1" presStyleIdx="2" presStyleCnt="4" custScaleX="68420" custScaleY="62544" custLinFactNeighborX="1947" custLinFactNeighborY="-1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35585C-87F7-45A8-A3A3-99EE2261E5C4}" type="pres">
      <dgm:prSet presAssocID="{0A585817-7FF0-4BC3-AC46-938C1F0B3092}" presName="space" presStyleCnt="0"/>
      <dgm:spPr/>
    </dgm:pt>
    <dgm:pt modelId="{DD02D99B-043E-474B-B404-060F9437E751}" type="pres">
      <dgm:prSet presAssocID="{FCB62C44-3C7F-4229-B120-9E83DF2AD3D3}" presName="Name5" presStyleLbl="vennNode1" presStyleIdx="3" presStyleCnt="4" custScaleX="65077" custScaleY="62632" custLinFactNeighborX="499" custLinFactNeighborY="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79118B-B608-49EC-B980-643C871712E6}" srcId="{65C70F22-9318-4D38-80A9-5B97EA9951B8}" destId="{12E8AE00-25DF-453E-9303-1EC4EA492A42}" srcOrd="2" destOrd="0" parTransId="{3FAECF28-31C1-40D4-AD74-B22C0A9FD174}" sibTransId="{0A585817-7FF0-4BC3-AC46-938C1F0B3092}"/>
    <dgm:cxn modelId="{B7115E66-F2CA-4E46-96BE-B00A7B6408E0}" type="presOf" srcId="{933CF660-4684-45C0-9BDD-5CB63BF0B062}" destId="{B672567A-1E47-41CD-BCF7-92C51350E83F}" srcOrd="0" destOrd="0" presId="urn:microsoft.com/office/officeart/2005/8/layout/venn3"/>
    <dgm:cxn modelId="{9830B8E8-1719-42D6-9BC7-F7BC552BC22D}" srcId="{65C70F22-9318-4D38-80A9-5B97EA9951B8}" destId="{2F614FD7-6C70-4572-A1EC-0A8482E0B3F1}" srcOrd="1" destOrd="0" parTransId="{B8C1BBE7-8967-4710-BE0A-A6B3F7E170A9}" sibTransId="{06EF5A55-0D8B-4E54-AE18-A83BE13F7BBE}"/>
    <dgm:cxn modelId="{5AFC03B2-B672-4144-AD4F-DC1D2B7D4AC7}" srcId="{65C70F22-9318-4D38-80A9-5B97EA9951B8}" destId="{FCB62C44-3C7F-4229-B120-9E83DF2AD3D3}" srcOrd="3" destOrd="0" parTransId="{C88417F5-D8BA-4BE5-AF0B-9A7468A7C813}" sibTransId="{19EDDD3F-4C95-44E4-8A96-F35A06677914}"/>
    <dgm:cxn modelId="{6660BA5C-1E78-4FDE-B082-DCC70EC1BC6C}" type="presOf" srcId="{65C70F22-9318-4D38-80A9-5B97EA9951B8}" destId="{1826A4DB-C34C-4143-A530-E0FC510E5A60}" srcOrd="0" destOrd="0" presId="urn:microsoft.com/office/officeart/2005/8/layout/venn3"/>
    <dgm:cxn modelId="{F5B20371-6AB0-4572-AA7A-11585151D5EA}" type="presOf" srcId="{12E8AE00-25DF-453E-9303-1EC4EA492A42}" destId="{20FAA0C4-239A-4B1F-8011-38B9301BD68A}" srcOrd="0" destOrd="0" presId="urn:microsoft.com/office/officeart/2005/8/layout/venn3"/>
    <dgm:cxn modelId="{74A311DC-3350-4B7C-B756-764781FF8645}" type="presOf" srcId="{FCB62C44-3C7F-4229-B120-9E83DF2AD3D3}" destId="{DD02D99B-043E-474B-B404-060F9437E751}" srcOrd="0" destOrd="0" presId="urn:microsoft.com/office/officeart/2005/8/layout/venn3"/>
    <dgm:cxn modelId="{71CF53C0-0DB0-4F03-87AB-A9350D4D06C9}" type="presOf" srcId="{2F614FD7-6C70-4572-A1EC-0A8482E0B3F1}" destId="{F8674C7D-4FF6-4A0E-A259-64E574253371}" srcOrd="0" destOrd="0" presId="urn:microsoft.com/office/officeart/2005/8/layout/venn3"/>
    <dgm:cxn modelId="{7A7BC03B-9432-4EB3-9E97-C72894EEB1F7}" srcId="{65C70F22-9318-4D38-80A9-5B97EA9951B8}" destId="{933CF660-4684-45C0-9BDD-5CB63BF0B062}" srcOrd="0" destOrd="0" parTransId="{93252853-C6DB-4A07-8749-542B6D1A302A}" sibTransId="{8A33C55C-24CB-4A38-8D71-15E6888E4C17}"/>
    <dgm:cxn modelId="{B38106B7-A684-4939-BBCF-567F2303C298}" type="presParOf" srcId="{1826A4DB-C34C-4143-A530-E0FC510E5A60}" destId="{B672567A-1E47-41CD-BCF7-92C51350E83F}" srcOrd="0" destOrd="0" presId="urn:microsoft.com/office/officeart/2005/8/layout/venn3"/>
    <dgm:cxn modelId="{D812E7A8-F506-4258-BA0F-480B819CE531}" type="presParOf" srcId="{1826A4DB-C34C-4143-A530-E0FC510E5A60}" destId="{FED8AF6D-902B-4977-9892-86A4C7F8FFE0}" srcOrd="1" destOrd="0" presId="urn:microsoft.com/office/officeart/2005/8/layout/venn3"/>
    <dgm:cxn modelId="{356F97FB-4DED-4ABF-98A4-9A97F9A95A71}" type="presParOf" srcId="{1826A4DB-C34C-4143-A530-E0FC510E5A60}" destId="{F8674C7D-4FF6-4A0E-A259-64E574253371}" srcOrd="2" destOrd="0" presId="urn:microsoft.com/office/officeart/2005/8/layout/venn3"/>
    <dgm:cxn modelId="{73F530EE-FD7D-49FD-AB30-F715B90035B1}" type="presParOf" srcId="{1826A4DB-C34C-4143-A530-E0FC510E5A60}" destId="{C6BF0E81-FE63-4A1A-9323-184944BA0DE0}" srcOrd="3" destOrd="0" presId="urn:microsoft.com/office/officeart/2005/8/layout/venn3"/>
    <dgm:cxn modelId="{645F00D3-77FC-4D6F-8B82-0FD6A785DD98}" type="presParOf" srcId="{1826A4DB-C34C-4143-A530-E0FC510E5A60}" destId="{20FAA0C4-239A-4B1F-8011-38B9301BD68A}" srcOrd="4" destOrd="0" presId="urn:microsoft.com/office/officeart/2005/8/layout/venn3"/>
    <dgm:cxn modelId="{4F4E81AC-B1D5-475E-AFF8-76D72EF26036}" type="presParOf" srcId="{1826A4DB-C34C-4143-A530-E0FC510E5A60}" destId="{E935585C-87F7-45A8-A3A3-99EE2261E5C4}" srcOrd="5" destOrd="0" presId="urn:microsoft.com/office/officeart/2005/8/layout/venn3"/>
    <dgm:cxn modelId="{353FFD98-9D25-4B65-A1E1-68335455E875}" type="presParOf" srcId="{1826A4DB-C34C-4143-A530-E0FC510E5A60}" destId="{DD02D99B-043E-474B-B404-060F9437E751}" srcOrd="6" destOrd="0" presId="urn:microsoft.com/office/officeart/2005/8/layout/venn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69EFAED-FEF6-41AC-B91D-A9DA154CD642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1CB6F6B0-88C1-432D-8655-C020AA0AC41A}">
      <dgm:prSet phldrT="[Текст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file"/>
            </a:rPr>
            <a:t>Что нужно знать для работы над проектом</a:t>
          </a:r>
          <a:endParaRPr lang="ru-RU" dirty="0"/>
        </a:p>
      </dgm:t>
    </dgm:pt>
    <dgm:pt modelId="{53E39DFE-D0A0-4D38-A778-036C24457DD6}" type="parTrans" cxnId="{1F073108-DC1D-469A-8970-3CEB4D946412}">
      <dgm:prSet/>
      <dgm:spPr/>
      <dgm:t>
        <a:bodyPr/>
        <a:lstStyle/>
        <a:p>
          <a:endParaRPr lang="ru-RU"/>
        </a:p>
      </dgm:t>
    </dgm:pt>
    <dgm:pt modelId="{D2D9E1B9-ED9A-40B6-9272-22D1A402EBBF}" type="sibTrans" cxnId="{1F073108-DC1D-469A-8970-3CEB4D946412}">
      <dgm:prSet/>
      <dgm:spPr/>
      <dgm:t>
        <a:bodyPr/>
        <a:lstStyle/>
        <a:p>
          <a:endParaRPr lang="ru-RU"/>
        </a:p>
      </dgm:t>
    </dgm:pt>
    <dgm:pt modelId="{35953FD6-4FC4-499D-9CAD-40A92C29FE2A}">
      <dgm:prSet phldrT="[Текст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file"/>
            </a:rPr>
            <a:t>Как работать над проектом</a:t>
          </a:r>
          <a:endParaRPr lang="ru-RU" dirty="0"/>
        </a:p>
      </dgm:t>
    </dgm:pt>
    <dgm:pt modelId="{530C68BF-7E61-4C3C-BFEA-7BD5B5037A72}" type="parTrans" cxnId="{6C83AC86-7D39-4376-B444-CEB854E9AF92}">
      <dgm:prSet/>
      <dgm:spPr/>
      <dgm:t>
        <a:bodyPr/>
        <a:lstStyle/>
        <a:p>
          <a:endParaRPr lang="ru-RU"/>
        </a:p>
      </dgm:t>
    </dgm:pt>
    <dgm:pt modelId="{95D8910A-F8E8-4D95-900B-7CC7800CD322}" type="sibTrans" cxnId="{6C83AC86-7D39-4376-B444-CEB854E9AF92}">
      <dgm:prSet/>
      <dgm:spPr/>
      <dgm:t>
        <a:bodyPr/>
        <a:lstStyle/>
        <a:p>
          <a:endParaRPr lang="ru-RU"/>
        </a:p>
      </dgm:t>
    </dgm:pt>
    <dgm:pt modelId="{0E72A2FD-4EA9-478A-9E7A-34E525D777EB}" type="pres">
      <dgm:prSet presAssocID="{969EFAED-FEF6-41AC-B91D-A9DA154CD642}" presName="linearFlow" presStyleCnt="0">
        <dgm:presLayoutVars>
          <dgm:dir/>
          <dgm:resizeHandles val="exact"/>
        </dgm:presLayoutVars>
      </dgm:prSet>
      <dgm:spPr/>
    </dgm:pt>
    <dgm:pt modelId="{65AC1A29-5E35-4293-B197-A212C3548DA6}" type="pres">
      <dgm:prSet presAssocID="{1CB6F6B0-88C1-432D-8655-C020AA0AC41A}" presName="composite" presStyleCnt="0"/>
      <dgm:spPr/>
    </dgm:pt>
    <dgm:pt modelId="{904C7C68-4A35-44BB-B595-3DAF332331CE}" type="pres">
      <dgm:prSet presAssocID="{1CB6F6B0-88C1-432D-8655-C020AA0AC41A}" presName="imgShp" presStyleLbl="fgImgPlace1" presStyleIdx="0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1DB7A0D-7D08-4803-9117-CF1DFA401C45}" type="pres">
      <dgm:prSet presAssocID="{1CB6F6B0-88C1-432D-8655-C020AA0AC41A}" presName="txShp" presStyleLbl="node1" presStyleIdx="0" presStyleCnt="2" custScaleX="1110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E08D0-7A96-43F1-B802-0F9357611048}" type="pres">
      <dgm:prSet presAssocID="{D2D9E1B9-ED9A-40B6-9272-22D1A402EBBF}" presName="spacing" presStyleCnt="0"/>
      <dgm:spPr/>
    </dgm:pt>
    <dgm:pt modelId="{144390D1-F0EC-4FDE-A22F-4A520C61E9E1}" type="pres">
      <dgm:prSet presAssocID="{35953FD6-4FC4-499D-9CAD-40A92C29FE2A}" presName="composite" presStyleCnt="0"/>
      <dgm:spPr/>
    </dgm:pt>
    <dgm:pt modelId="{A9F61512-6011-4A41-9DAA-2BADF5B32084}" type="pres">
      <dgm:prSet presAssocID="{35953FD6-4FC4-499D-9CAD-40A92C29FE2A}" presName="imgShp" presStyleLbl="fgImgPlace1" presStyleIdx="1" presStyleCnt="2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15BA4E00-16DD-451E-AD68-620422B86F53}" type="pres">
      <dgm:prSet presAssocID="{35953FD6-4FC4-499D-9CAD-40A92C29FE2A}" presName="txShp" presStyleLbl="node1" presStyleIdx="1" presStyleCnt="2" custScaleX="110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542A71-C14E-438C-8AFE-15AA6B26F8E4}" type="presOf" srcId="{1CB6F6B0-88C1-432D-8655-C020AA0AC41A}" destId="{21DB7A0D-7D08-4803-9117-CF1DFA401C45}" srcOrd="0" destOrd="0" presId="urn:microsoft.com/office/officeart/2005/8/layout/vList3#1"/>
    <dgm:cxn modelId="{6C83AC86-7D39-4376-B444-CEB854E9AF92}" srcId="{969EFAED-FEF6-41AC-B91D-A9DA154CD642}" destId="{35953FD6-4FC4-499D-9CAD-40A92C29FE2A}" srcOrd="1" destOrd="0" parTransId="{530C68BF-7E61-4C3C-BFEA-7BD5B5037A72}" sibTransId="{95D8910A-F8E8-4D95-900B-7CC7800CD322}"/>
    <dgm:cxn modelId="{30BD14F1-F48C-4188-A501-82D98CDD6C35}" type="presOf" srcId="{969EFAED-FEF6-41AC-B91D-A9DA154CD642}" destId="{0E72A2FD-4EA9-478A-9E7A-34E525D777EB}" srcOrd="0" destOrd="0" presId="urn:microsoft.com/office/officeart/2005/8/layout/vList3#1"/>
    <dgm:cxn modelId="{E29427D5-A7F4-483A-B41B-C4F239DE6A63}" type="presOf" srcId="{35953FD6-4FC4-499D-9CAD-40A92C29FE2A}" destId="{15BA4E00-16DD-451E-AD68-620422B86F53}" srcOrd="0" destOrd="0" presId="urn:microsoft.com/office/officeart/2005/8/layout/vList3#1"/>
    <dgm:cxn modelId="{1F073108-DC1D-469A-8970-3CEB4D946412}" srcId="{969EFAED-FEF6-41AC-B91D-A9DA154CD642}" destId="{1CB6F6B0-88C1-432D-8655-C020AA0AC41A}" srcOrd="0" destOrd="0" parTransId="{53E39DFE-D0A0-4D38-A778-036C24457DD6}" sibTransId="{D2D9E1B9-ED9A-40B6-9272-22D1A402EBBF}"/>
    <dgm:cxn modelId="{9544CDD1-45BD-41C0-8F3F-2949338CF382}" type="presParOf" srcId="{0E72A2FD-4EA9-478A-9E7A-34E525D777EB}" destId="{65AC1A29-5E35-4293-B197-A212C3548DA6}" srcOrd="0" destOrd="0" presId="urn:microsoft.com/office/officeart/2005/8/layout/vList3#1"/>
    <dgm:cxn modelId="{ACB010EF-2527-4343-99BB-4DE6CF933FF7}" type="presParOf" srcId="{65AC1A29-5E35-4293-B197-A212C3548DA6}" destId="{904C7C68-4A35-44BB-B595-3DAF332331CE}" srcOrd="0" destOrd="0" presId="urn:microsoft.com/office/officeart/2005/8/layout/vList3#1"/>
    <dgm:cxn modelId="{9459B0FC-5D79-48FE-8164-07A1ED169AB5}" type="presParOf" srcId="{65AC1A29-5E35-4293-B197-A212C3548DA6}" destId="{21DB7A0D-7D08-4803-9117-CF1DFA401C45}" srcOrd="1" destOrd="0" presId="urn:microsoft.com/office/officeart/2005/8/layout/vList3#1"/>
    <dgm:cxn modelId="{02FA02FD-18FF-47E4-A6A9-D93221F1E2E6}" type="presParOf" srcId="{0E72A2FD-4EA9-478A-9E7A-34E525D777EB}" destId="{D0BE08D0-7A96-43F1-B802-0F9357611048}" srcOrd="1" destOrd="0" presId="urn:microsoft.com/office/officeart/2005/8/layout/vList3#1"/>
    <dgm:cxn modelId="{5911BA2B-ED72-4E5A-901A-C19F3B748028}" type="presParOf" srcId="{0E72A2FD-4EA9-478A-9E7A-34E525D777EB}" destId="{144390D1-F0EC-4FDE-A22F-4A520C61E9E1}" srcOrd="2" destOrd="0" presId="urn:microsoft.com/office/officeart/2005/8/layout/vList3#1"/>
    <dgm:cxn modelId="{C7CEFF17-7F0F-4068-B6C2-73BDDEED4F64}" type="presParOf" srcId="{144390D1-F0EC-4FDE-A22F-4A520C61E9E1}" destId="{A9F61512-6011-4A41-9DAA-2BADF5B32084}" srcOrd="0" destOrd="0" presId="urn:microsoft.com/office/officeart/2005/8/layout/vList3#1"/>
    <dgm:cxn modelId="{89A7519D-261A-4338-9E90-A260D49BC66C}" type="presParOf" srcId="{144390D1-F0EC-4FDE-A22F-4A520C61E9E1}" destId="{15BA4E00-16DD-451E-AD68-620422B86F53}" srcOrd="1" destOrd="0" presId="urn:microsoft.com/office/officeart/2005/8/layout/vList3#1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3E0CAD-0A7A-4690-A10B-311B6855FF2A}">
      <dsp:nvSpPr>
        <dsp:cNvPr id="0" name=""/>
        <dsp:cNvSpPr/>
      </dsp:nvSpPr>
      <dsp:spPr>
        <a:xfrm>
          <a:off x="0" y="116619"/>
          <a:ext cx="10423611" cy="33640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58AF4D-7488-49A4-B485-F701D9A17890}">
      <dsp:nvSpPr>
        <dsp:cNvPr id="0" name=""/>
        <dsp:cNvSpPr/>
      </dsp:nvSpPr>
      <dsp:spPr>
        <a:xfrm>
          <a:off x="469921" y="0"/>
          <a:ext cx="8311230" cy="4161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791" tIns="0" rIns="275791" bIns="0" numCol="1" spcCol="1270" anchor="ctr" anchorCtr="0">
          <a:noAutofit/>
        </a:bodyPr>
        <a:lstStyle/>
        <a:p>
          <a:pPr lvl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Уточнить сущность </a:t>
          </a:r>
          <a:r>
            <a:rPr lang="ru-RU" sz="1400" b="1" kern="1200" dirty="0" err="1" smtClean="0"/>
            <a:t>компетентностного</a:t>
          </a:r>
          <a:r>
            <a:rPr lang="ru-RU" sz="1400" b="1" kern="1200" dirty="0" smtClean="0"/>
            <a:t> подхода, специфику исследовательской компетенции</a:t>
          </a:r>
          <a:endParaRPr lang="ru-RU" sz="1400" b="1" kern="1200" dirty="0"/>
        </a:p>
      </dsp:txBody>
      <dsp:txXfrm>
        <a:off x="490236" y="20315"/>
        <a:ext cx="8270600" cy="375517"/>
      </dsp:txXfrm>
    </dsp:sp>
    <dsp:sp modelId="{663F3288-BDB0-46F2-83D9-B301DFB350EB}">
      <dsp:nvSpPr>
        <dsp:cNvPr id="0" name=""/>
        <dsp:cNvSpPr/>
      </dsp:nvSpPr>
      <dsp:spPr>
        <a:xfrm>
          <a:off x="0" y="895299"/>
          <a:ext cx="10423611" cy="38614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B8899E-3A35-4F98-B761-3E6E45B8AD35}">
      <dsp:nvSpPr>
        <dsp:cNvPr id="0" name=""/>
        <dsp:cNvSpPr/>
      </dsp:nvSpPr>
      <dsp:spPr>
        <a:xfrm>
          <a:off x="419156" y="680799"/>
          <a:ext cx="8346001" cy="4651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791" tIns="0" rIns="27579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Обосновать возможности уроков истории и внеурочной деятельности при формировании исследовательской компетенции</a:t>
          </a:r>
          <a:endParaRPr lang="ru-RU" sz="1400" b="1" kern="1200" dirty="0"/>
        </a:p>
      </dsp:txBody>
      <dsp:txXfrm>
        <a:off x="441865" y="703508"/>
        <a:ext cx="8300583" cy="419775"/>
      </dsp:txXfrm>
    </dsp:sp>
    <dsp:sp modelId="{E4EF9363-65C2-4283-8169-5FD245D61F90}">
      <dsp:nvSpPr>
        <dsp:cNvPr id="0" name=""/>
        <dsp:cNvSpPr/>
      </dsp:nvSpPr>
      <dsp:spPr>
        <a:xfrm>
          <a:off x="0" y="1800654"/>
          <a:ext cx="10423611" cy="4005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7BD51F-5D30-4C8D-B0B2-983E730AF1F9}">
      <dsp:nvSpPr>
        <dsp:cNvPr id="0" name=""/>
        <dsp:cNvSpPr/>
      </dsp:nvSpPr>
      <dsp:spPr>
        <a:xfrm>
          <a:off x="378429" y="1567889"/>
          <a:ext cx="8427277" cy="4997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791" tIns="0" rIns="27579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Разработать систему методов, направленных на формирование исследовательской компетенции, и экспериментально её проверить</a:t>
          </a:r>
          <a:endParaRPr lang="ru-RU" sz="1400" b="1" kern="1200" dirty="0"/>
        </a:p>
      </dsp:txBody>
      <dsp:txXfrm>
        <a:off x="402827" y="1592287"/>
        <a:ext cx="8378481" cy="450990"/>
      </dsp:txXfrm>
    </dsp:sp>
    <dsp:sp modelId="{016BA7AD-BE66-4634-B0EB-0449B629E108}">
      <dsp:nvSpPr>
        <dsp:cNvPr id="0" name=""/>
        <dsp:cNvSpPr/>
      </dsp:nvSpPr>
      <dsp:spPr>
        <a:xfrm>
          <a:off x="0" y="2763015"/>
          <a:ext cx="10423611" cy="3767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575233-FCA9-4F00-AF4F-AEC0A17C2CAC}">
      <dsp:nvSpPr>
        <dsp:cNvPr id="0" name=""/>
        <dsp:cNvSpPr/>
      </dsp:nvSpPr>
      <dsp:spPr>
        <a:xfrm>
          <a:off x="363220" y="2523050"/>
          <a:ext cx="8463724" cy="492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791" tIns="0" rIns="27579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Разработать и апробировать курс «Основы проектной деятельности», направленный на развитие исследовательской компетенции</a:t>
          </a:r>
          <a:endParaRPr lang="ru-RU" sz="1400" b="1" kern="1200" dirty="0"/>
        </a:p>
      </dsp:txBody>
      <dsp:txXfrm>
        <a:off x="387275" y="2547105"/>
        <a:ext cx="8415614" cy="444664"/>
      </dsp:txXfrm>
    </dsp:sp>
    <dsp:sp modelId="{AAEAA939-F24D-4E69-84AC-660917277290}">
      <dsp:nvSpPr>
        <dsp:cNvPr id="0" name=""/>
        <dsp:cNvSpPr/>
      </dsp:nvSpPr>
      <dsp:spPr>
        <a:xfrm>
          <a:off x="0" y="3753845"/>
          <a:ext cx="10423611" cy="48105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B3BC3C-D1CF-439B-B2A9-140E26E4F002}">
      <dsp:nvSpPr>
        <dsp:cNvPr id="0" name=""/>
        <dsp:cNvSpPr/>
      </dsp:nvSpPr>
      <dsp:spPr>
        <a:xfrm>
          <a:off x="469874" y="3489274"/>
          <a:ext cx="8346001" cy="4602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791" tIns="0" rIns="27579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Реализовать учебные проекты </a:t>
          </a:r>
          <a:endParaRPr lang="ru-RU" sz="1400" b="1" kern="1200" dirty="0"/>
        </a:p>
      </dsp:txBody>
      <dsp:txXfrm>
        <a:off x="492344" y="3511744"/>
        <a:ext cx="8301061" cy="415350"/>
      </dsp:txXfrm>
    </dsp:sp>
    <dsp:sp modelId="{17063308-B9E2-4AC9-9E12-8FB8C6563E60}">
      <dsp:nvSpPr>
        <dsp:cNvPr id="0" name=""/>
        <dsp:cNvSpPr/>
      </dsp:nvSpPr>
      <dsp:spPr>
        <a:xfrm>
          <a:off x="0" y="4712190"/>
          <a:ext cx="10423611" cy="3829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FC6A50-0537-4EBB-9AA1-B9B28176B879}">
      <dsp:nvSpPr>
        <dsp:cNvPr id="0" name=""/>
        <dsp:cNvSpPr/>
      </dsp:nvSpPr>
      <dsp:spPr>
        <a:xfrm>
          <a:off x="393705" y="4406355"/>
          <a:ext cx="8407086" cy="5261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5791" tIns="0" rIns="27579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Определить выбор приёмов и методов, эффективных для формирования исследовательской компетенции</a:t>
          </a:r>
          <a:endParaRPr lang="ru-RU" sz="1400" b="1" kern="1200" dirty="0"/>
        </a:p>
      </dsp:txBody>
      <dsp:txXfrm>
        <a:off x="419391" y="4432041"/>
        <a:ext cx="8355714" cy="47481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B705C8-A395-4492-8DB5-8453DF078333}">
      <dsp:nvSpPr>
        <dsp:cNvPr id="0" name=""/>
        <dsp:cNvSpPr/>
      </dsp:nvSpPr>
      <dsp:spPr>
        <a:xfrm>
          <a:off x="0" y="0"/>
          <a:ext cx="10967308" cy="125941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- рассмотрена теоретическая основа компетентностного подхода и исследовательской компетенции;</a:t>
          </a:r>
          <a:endParaRPr lang="ru-RU" sz="2200" kern="1200"/>
        </a:p>
      </dsp:txBody>
      <dsp:txXfrm>
        <a:off x="2319403" y="0"/>
        <a:ext cx="8647904" cy="1259416"/>
      </dsp:txXfrm>
    </dsp:sp>
    <dsp:sp modelId="{016D5558-6FE6-4177-B648-49A726F6BFB0}">
      <dsp:nvSpPr>
        <dsp:cNvPr id="0" name=""/>
        <dsp:cNvSpPr/>
      </dsp:nvSpPr>
      <dsp:spPr>
        <a:xfrm>
          <a:off x="125941" y="125941"/>
          <a:ext cx="2193461" cy="100753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6C23F4-084E-4FF3-81FD-CE7D0DF7CDDD}">
      <dsp:nvSpPr>
        <dsp:cNvPr id="0" name=""/>
        <dsp:cNvSpPr/>
      </dsp:nvSpPr>
      <dsp:spPr>
        <a:xfrm>
          <a:off x="0" y="1385358"/>
          <a:ext cx="10967308" cy="125941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- разработана программа дополнительного образования «Основы проектной деятельности», программа работы исторической секции НОУ «Совенок»;</a:t>
          </a:r>
          <a:endParaRPr lang="ru-RU" sz="2200" kern="1200"/>
        </a:p>
      </dsp:txBody>
      <dsp:txXfrm>
        <a:off x="2319403" y="1385358"/>
        <a:ext cx="8647904" cy="1259416"/>
      </dsp:txXfrm>
    </dsp:sp>
    <dsp:sp modelId="{78828F6B-CB74-42B1-8DBB-4BD387B922A3}">
      <dsp:nvSpPr>
        <dsp:cNvPr id="0" name=""/>
        <dsp:cNvSpPr/>
      </dsp:nvSpPr>
      <dsp:spPr>
        <a:xfrm>
          <a:off x="125941" y="1511300"/>
          <a:ext cx="2193461" cy="100753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B527E6-5A8C-4DA5-8B33-51727B0065E9}">
      <dsp:nvSpPr>
        <dsp:cNvPr id="0" name=""/>
        <dsp:cNvSpPr/>
      </dsp:nvSpPr>
      <dsp:spPr>
        <a:xfrm>
          <a:off x="0" y="2770716"/>
          <a:ext cx="10967308" cy="125941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- практическим путем определен выбор приемов и методов, эффективных для совершенствования исследовательской компетенции;</a:t>
          </a:r>
          <a:endParaRPr lang="ru-RU" sz="2200" kern="1200"/>
        </a:p>
      </dsp:txBody>
      <dsp:txXfrm>
        <a:off x="2319403" y="2770716"/>
        <a:ext cx="8647904" cy="1259416"/>
      </dsp:txXfrm>
    </dsp:sp>
    <dsp:sp modelId="{02A68FC5-2B68-4B07-883F-2D9286CB8FDA}">
      <dsp:nvSpPr>
        <dsp:cNvPr id="0" name=""/>
        <dsp:cNvSpPr/>
      </dsp:nvSpPr>
      <dsp:spPr>
        <a:xfrm>
          <a:off x="125941" y="2896658"/>
          <a:ext cx="2193461" cy="100753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A6FD80-9CFE-47A7-9C97-A3D004EAF04A}">
      <dsp:nvSpPr>
        <dsp:cNvPr id="0" name=""/>
        <dsp:cNvSpPr/>
      </dsp:nvSpPr>
      <dsp:spPr>
        <a:xfrm>
          <a:off x="0" y="4156075"/>
          <a:ext cx="10967308" cy="125941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- разработаны методические рекомендации для формирования исследовательской компетенции.</a:t>
          </a:r>
          <a:endParaRPr lang="ru-RU" sz="2200" kern="1200"/>
        </a:p>
      </dsp:txBody>
      <dsp:txXfrm>
        <a:off x="2319403" y="4156075"/>
        <a:ext cx="8647904" cy="1259416"/>
      </dsp:txXfrm>
    </dsp:sp>
    <dsp:sp modelId="{D3D0A3C6-5723-4CE4-B2A0-3BA7FFAD44D5}">
      <dsp:nvSpPr>
        <dsp:cNvPr id="0" name=""/>
        <dsp:cNvSpPr/>
      </dsp:nvSpPr>
      <dsp:spPr>
        <a:xfrm>
          <a:off x="125941" y="4282016"/>
          <a:ext cx="2193461" cy="100753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2000" b="-32000"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B69E1-407D-4F15-ADEF-FFDBDF514CCF}">
      <dsp:nvSpPr>
        <dsp:cNvPr id="0" name=""/>
        <dsp:cNvSpPr/>
      </dsp:nvSpPr>
      <dsp:spPr>
        <a:xfrm>
          <a:off x="0" y="0"/>
          <a:ext cx="7611973" cy="9052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Тематические занятия в рамках образовательной программы</a:t>
          </a:r>
          <a:endParaRPr lang="ru-RU" sz="2100" kern="1200" dirty="0"/>
        </a:p>
      </dsp:txBody>
      <dsp:txXfrm>
        <a:off x="26514" y="26514"/>
        <a:ext cx="6529216" cy="852228"/>
      </dsp:txXfrm>
    </dsp:sp>
    <dsp:sp modelId="{8E546FFE-54FD-4EEC-A176-41CB9EF4ABA5}">
      <dsp:nvSpPr>
        <dsp:cNvPr id="0" name=""/>
        <dsp:cNvSpPr/>
      </dsp:nvSpPr>
      <dsp:spPr>
        <a:xfrm>
          <a:off x="568426" y="1030986"/>
          <a:ext cx="7611973" cy="905256"/>
        </a:xfrm>
        <a:prstGeom prst="roundRect">
          <a:avLst>
            <a:gd name="adj" fmla="val 10000"/>
          </a:avLst>
        </a:prstGeom>
        <a:solidFill>
          <a:schemeClr val="accent2">
            <a:hueOff val="1774022"/>
            <a:satOff val="658"/>
            <a:lumOff val="-1912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Мониторинг образовательного процесса</a:t>
          </a:r>
          <a:endParaRPr lang="ru-RU" sz="2100" kern="1200" dirty="0"/>
        </a:p>
      </dsp:txBody>
      <dsp:txXfrm>
        <a:off x="594940" y="1057500"/>
        <a:ext cx="6402102" cy="852228"/>
      </dsp:txXfrm>
    </dsp:sp>
    <dsp:sp modelId="{41D29636-176F-4E6A-9C0A-E4D26AC388BB}">
      <dsp:nvSpPr>
        <dsp:cNvPr id="0" name=""/>
        <dsp:cNvSpPr/>
      </dsp:nvSpPr>
      <dsp:spPr>
        <a:xfrm>
          <a:off x="1136853" y="2061971"/>
          <a:ext cx="7611973" cy="905256"/>
        </a:xfrm>
        <a:prstGeom prst="roundRect">
          <a:avLst>
            <a:gd name="adj" fmla="val 10000"/>
          </a:avLst>
        </a:prstGeom>
        <a:solidFill>
          <a:schemeClr val="accent2">
            <a:hueOff val="3548044"/>
            <a:satOff val="1316"/>
            <a:lumOff val="-3824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Сотрудничество и взаимодействие с учителями</a:t>
          </a:r>
          <a:endParaRPr lang="ru-RU" sz="2100" kern="1200" dirty="0"/>
        </a:p>
      </dsp:txBody>
      <dsp:txXfrm>
        <a:off x="1163367" y="2088485"/>
        <a:ext cx="6402102" cy="852228"/>
      </dsp:txXfrm>
    </dsp:sp>
    <dsp:sp modelId="{0F0CABCE-45C6-463C-9530-3EB2C4C93EDD}">
      <dsp:nvSpPr>
        <dsp:cNvPr id="0" name=""/>
        <dsp:cNvSpPr/>
      </dsp:nvSpPr>
      <dsp:spPr>
        <a:xfrm>
          <a:off x="1705279" y="3092958"/>
          <a:ext cx="7611973" cy="905256"/>
        </a:xfrm>
        <a:prstGeom prst="roundRect">
          <a:avLst>
            <a:gd name="adj" fmla="val 10000"/>
          </a:avLst>
        </a:prstGeom>
        <a:solidFill>
          <a:schemeClr val="accent2">
            <a:hueOff val="5322066"/>
            <a:satOff val="1975"/>
            <a:lumOff val="-5735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Работа с членами исторической секции НОУ «Совенок»</a:t>
          </a:r>
          <a:endParaRPr lang="ru-RU" sz="2100" kern="1200" dirty="0"/>
        </a:p>
      </dsp:txBody>
      <dsp:txXfrm>
        <a:off x="1731793" y="3119472"/>
        <a:ext cx="6402102" cy="852227"/>
      </dsp:txXfrm>
    </dsp:sp>
    <dsp:sp modelId="{B65221D5-55E3-499A-983C-94A04B9F7E27}">
      <dsp:nvSpPr>
        <dsp:cNvPr id="0" name=""/>
        <dsp:cNvSpPr/>
      </dsp:nvSpPr>
      <dsp:spPr>
        <a:xfrm>
          <a:off x="2273706" y="4123943"/>
          <a:ext cx="7611973" cy="905256"/>
        </a:xfrm>
        <a:prstGeom prst="roundRect">
          <a:avLst>
            <a:gd name="adj" fmla="val 10000"/>
          </a:avLst>
        </a:prstGeom>
        <a:solidFill>
          <a:schemeClr val="accent2">
            <a:hueOff val="7096088"/>
            <a:satOff val="2633"/>
            <a:lumOff val="-7647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Внеурочная деятельность по предмету</a:t>
          </a:r>
          <a:endParaRPr lang="ru-RU" sz="2100" kern="1200" dirty="0"/>
        </a:p>
      </dsp:txBody>
      <dsp:txXfrm>
        <a:off x="2300220" y="4150457"/>
        <a:ext cx="6402102" cy="852228"/>
      </dsp:txXfrm>
    </dsp:sp>
    <dsp:sp modelId="{1D946289-AE6A-4E38-9056-DA85112F6487}">
      <dsp:nvSpPr>
        <dsp:cNvPr id="0" name=""/>
        <dsp:cNvSpPr/>
      </dsp:nvSpPr>
      <dsp:spPr>
        <a:xfrm>
          <a:off x="7023557" y="661339"/>
          <a:ext cx="588416" cy="58841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7155951" y="661339"/>
        <a:ext cx="323628" cy="442783"/>
      </dsp:txXfrm>
    </dsp:sp>
    <dsp:sp modelId="{5F946DBA-AC41-47A6-8039-FD9B2795D56B}">
      <dsp:nvSpPr>
        <dsp:cNvPr id="0" name=""/>
        <dsp:cNvSpPr/>
      </dsp:nvSpPr>
      <dsp:spPr>
        <a:xfrm>
          <a:off x="7591983" y="1692325"/>
          <a:ext cx="588416" cy="58841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2374573"/>
            <a:satOff val="-353"/>
            <a:lumOff val="-409"/>
            <a:alphaOff val="0"/>
          </a:schemeClr>
        </a:solidFill>
        <a:ln w="48000" cap="flat" cmpd="thickThin" algn="ctr">
          <a:solidFill>
            <a:schemeClr val="accent2">
              <a:tint val="40000"/>
              <a:alpha val="90000"/>
              <a:hueOff val="2374573"/>
              <a:satOff val="-353"/>
              <a:lumOff val="-4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7724377" y="1692325"/>
        <a:ext cx="323628" cy="442783"/>
      </dsp:txXfrm>
    </dsp:sp>
    <dsp:sp modelId="{D22B73EA-A005-4A3C-8D21-E8DC245979C6}">
      <dsp:nvSpPr>
        <dsp:cNvPr id="0" name=""/>
        <dsp:cNvSpPr/>
      </dsp:nvSpPr>
      <dsp:spPr>
        <a:xfrm>
          <a:off x="8160410" y="2708224"/>
          <a:ext cx="588416" cy="58841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4749145"/>
            <a:satOff val="-705"/>
            <a:lumOff val="-819"/>
            <a:alphaOff val="0"/>
          </a:schemeClr>
        </a:solidFill>
        <a:ln w="48000" cap="flat" cmpd="thickThin" algn="ctr">
          <a:solidFill>
            <a:schemeClr val="accent2">
              <a:tint val="40000"/>
              <a:alpha val="90000"/>
              <a:hueOff val="4749145"/>
              <a:satOff val="-705"/>
              <a:lumOff val="-8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8292804" y="2708224"/>
        <a:ext cx="323628" cy="442783"/>
      </dsp:txXfrm>
    </dsp:sp>
    <dsp:sp modelId="{71C475E2-A699-4157-A45D-EAF1641EB5EF}">
      <dsp:nvSpPr>
        <dsp:cNvPr id="0" name=""/>
        <dsp:cNvSpPr/>
      </dsp:nvSpPr>
      <dsp:spPr>
        <a:xfrm>
          <a:off x="8728837" y="3749268"/>
          <a:ext cx="588416" cy="58841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7123718"/>
            <a:satOff val="-1058"/>
            <a:lumOff val="-1228"/>
            <a:alphaOff val="0"/>
          </a:schemeClr>
        </a:solidFill>
        <a:ln w="48000" cap="flat" cmpd="thickThin" algn="ctr">
          <a:solidFill>
            <a:schemeClr val="accent2">
              <a:tint val="40000"/>
              <a:alpha val="90000"/>
              <a:hueOff val="7123718"/>
              <a:satOff val="-1058"/>
              <a:lumOff val="-12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8861231" y="3749268"/>
        <a:ext cx="323628" cy="4427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95F49E-0722-4E28-8D26-7A6181CCFC47}">
      <dsp:nvSpPr>
        <dsp:cNvPr id="0" name=""/>
        <dsp:cNvSpPr/>
      </dsp:nvSpPr>
      <dsp:spPr>
        <a:xfrm>
          <a:off x="0" y="4091681"/>
          <a:ext cx="11703715" cy="134298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Контрольно-аналитический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(апрель - август 2016г.)</a:t>
          </a:r>
          <a:endParaRPr lang="ru-RU" sz="1800" kern="1200" dirty="0"/>
        </a:p>
      </dsp:txBody>
      <dsp:txXfrm>
        <a:off x="0" y="4091681"/>
        <a:ext cx="11703715" cy="725209"/>
      </dsp:txXfrm>
    </dsp:sp>
    <dsp:sp modelId="{80DBB4D2-A6E0-4D67-8327-19C2C8D95A49}">
      <dsp:nvSpPr>
        <dsp:cNvPr id="0" name=""/>
        <dsp:cNvSpPr/>
      </dsp:nvSpPr>
      <dsp:spPr>
        <a:xfrm>
          <a:off x="0" y="4790032"/>
          <a:ext cx="5851857" cy="617771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Итоговая диагностика; подведение итогов</a:t>
          </a:r>
          <a:endParaRPr lang="ru-RU" sz="1400" kern="1200" dirty="0"/>
        </a:p>
      </dsp:txBody>
      <dsp:txXfrm>
        <a:off x="0" y="4790032"/>
        <a:ext cx="5851857" cy="617771"/>
      </dsp:txXfrm>
    </dsp:sp>
    <dsp:sp modelId="{4E60DCD3-BC8F-4533-80F0-322096646564}">
      <dsp:nvSpPr>
        <dsp:cNvPr id="0" name=""/>
        <dsp:cNvSpPr/>
      </dsp:nvSpPr>
      <dsp:spPr>
        <a:xfrm>
          <a:off x="5851857" y="4790032"/>
          <a:ext cx="5851857" cy="617771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Совершенствование исследовательской компетенции; развитие креативности, проектной деятельности</a:t>
          </a:r>
          <a:endParaRPr lang="ru-RU" sz="1400" kern="1200" dirty="0"/>
        </a:p>
      </dsp:txBody>
      <dsp:txXfrm>
        <a:off x="5851857" y="4790032"/>
        <a:ext cx="5851857" cy="617771"/>
      </dsp:txXfrm>
    </dsp:sp>
    <dsp:sp modelId="{1D6DF689-77C9-4D13-BE27-A72ADFB611A0}">
      <dsp:nvSpPr>
        <dsp:cNvPr id="0" name=""/>
        <dsp:cNvSpPr/>
      </dsp:nvSpPr>
      <dsp:spPr>
        <a:xfrm rot="10800000">
          <a:off x="0" y="2046321"/>
          <a:ext cx="11703715" cy="2065505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Практический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(сентябрь 2015 г. – апрель 2016г.)</a:t>
          </a:r>
          <a:endParaRPr lang="ru-RU" sz="1800" kern="1200" dirty="0"/>
        </a:p>
      </dsp:txBody>
      <dsp:txXfrm rot="-10800000">
        <a:off x="0" y="2046321"/>
        <a:ext cx="11703715" cy="724992"/>
      </dsp:txXfrm>
    </dsp:sp>
    <dsp:sp modelId="{A7E201F8-3B29-4E8D-A451-DB42FFD79884}">
      <dsp:nvSpPr>
        <dsp:cNvPr id="0" name=""/>
        <dsp:cNvSpPr/>
      </dsp:nvSpPr>
      <dsp:spPr>
        <a:xfrm>
          <a:off x="0" y="2771313"/>
          <a:ext cx="5851857" cy="617586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Разработать программу элективного курса «Основы проектной деятельности»; провести промежуточный контроль; привлекать обучающихся к участию в мероприятиях</a:t>
          </a:r>
          <a:endParaRPr lang="ru-RU" sz="1400" kern="1200" dirty="0"/>
        </a:p>
      </dsp:txBody>
      <dsp:txXfrm>
        <a:off x="0" y="2771313"/>
        <a:ext cx="5851857" cy="617586"/>
      </dsp:txXfrm>
    </dsp:sp>
    <dsp:sp modelId="{A94F63A9-0FF0-408A-BFE0-A2C83F1858FE}">
      <dsp:nvSpPr>
        <dsp:cNvPr id="0" name=""/>
        <dsp:cNvSpPr/>
      </dsp:nvSpPr>
      <dsp:spPr>
        <a:xfrm>
          <a:off x="5851857" y="2771313"/>
          <a:ext cx="5851857" cy="617586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Формирование исследовательской компетенции; развитие мотивации обучающихся, самостоятельности и ответственности</a:t>
          </a:r>
        </a:p>
      </dsp:txBody>
      <dsp:txXfrm>
        <a:off x="5851857" y="2771313"/>
        <a:ext cx="5851857" cy="617586"/>
      </dsp:txXfrm>
    </dsp:sp>
    <dsp:sp modelId="{32E999C2-5E45-4D27-8CB2-AB7720DC2F18}">
      <dsp:nvSpPr>
        <dsp:cNvPr id="0" name=""/>
        <dsp:cNvSpPr/>
      </dsp:nvSpPr>
      <dsp:spPr>
        <a:xfrm rot="10800000">
          <a:off x="0" y="44563"/>
          <a:ext cx="11703715" cy="2065505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Информационно-аналитический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( май-сентябрь, 2015г.)</a:t>
          </a:r>
          <a:endParaRPr lang="ru-RU" sz="1800" kern="1200" dirty="0"/>
        </a:p>
      </dsp:txBody>
      <dsp:txXfrm rot="-10800000">
        <a:off x="0" y="44563"/>
        <a:ext cx="11703715" cy="724992"/>
      </dsp:txXfrm>
    </dsp:sp>
    <dsp:sp modelId="{8F6BC3C6-5CDB-4B85-9E43-8718C4D29109}">
      <dsp:nvSpPr>
        <dsp:cNvPr id="0" name=""/>
        <dsp:cNvSpPr/>
      </dsp:nvSpPr>
      <dsp:spPr>
        <a:xfrm>
          <a:off x="0" y="725953"/>
          <a:ext cx="5851857" cy="617586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Анализ информационных ресурсов; изучение передового опыта; отбор методических приемов; проведение диагностики</a:t>
          </a:r>
          <a:endParaRPr lang="ru-RU" sz="1400" kern="1200" dirty="0"/>
        </a:p>
      </dsp:txBody>
      <dsp:txXfrm>
        <a:off x="0" y="725953"/>
        <a:ext cx="5851857" cy="617586"/>
      </dsp:txXfrm>
    </dsp:sp>
    <dsp:sp modelId="{660D36A1-9633-4B7E-BD36-6F5B3114347C}">
      <dsp:nvSpPr>
        <dsp:cNvPr id="0" name=""/>
        <dsp:cNvSpPr/>
      </dsp:nvSpPr>
      <dsp:spPr>
        <a:xfrm>
          <a:off x="5851857" y="725953"/>
          <a:ext cx="5851857" cy="61758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Создание теоретической базы для реализации проекта</a:t>
          </a:r>
          <a:endParaRPr lang="ru-RU" sz="1400" kern="1200" dirty="0"/>
        </a:p>
      </dsp:txBody>
      <dsp:txXfrm>
        <a:off x="5851857" y="725953"/>
        <a:ext cx="5851857" cy="6175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777507-D3E3-4438-B542-DE0C613EFB1E}">
      <dsp:nvSpPr>
        <dsp:cNvPr id="0" name=""/>
        <dsp:cNvSpPr/>
      </dsp:nvSpPr>
      <dsp:spPr>
        <a:xfrm>
          <a:off x="-6125176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FE4FE2-2816-466C-BF7C-DD4012FA7168}">
      <dsp:nvSpPr>
        <dsp:cNvPr id="0" name=""/>
        <dsp:cNvSpPr/>
      </dsp:nvSpPr>
      <dsp:spPr>
        <a:xfrm>
          <a:off x="752110" y="541866"/>
          <a:ext cx="10806311" cy="108373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00000"/>
                <a:satMod val="137000"/>
              </a:schemeClr>
            </a:gs>
            <a:gs pos="71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0213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Исследовательская деятельность школьников (</a:t>
          </a:r>
          <a:r>
            <a:rPr lang="ru-RU" sz="2600" kern="1200" dirty="0" err="1" smtClean="0"/>
            <a:t>А.Леонтович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Н.И.Дереклеева</a:t>
          </a:r>
          <a:r>
            <a:rPr lang="ru-RU" sz="2600" kern="1200" dirty="0" smtClean="0"/>
            <a:t>)</a:t>
          </a:r>
          <a:endParaRPr lang="ru-RU" sz="2600" kern="1200" dirty="0"/>
        </a:p>
      </dsp:txBody>
      <dsp:txXfrm>
        <a:off x="752110" y="541866"/>
        <a:ext cx="10806311" cy="1083733"/>
      </dsp:txXfrm>
    </dsp:sp>
    <dsp:sp modelId="{4EE4675C-4D26-40F7-BC3C-21F0C04AD5B4}">
      <dsp:nvSpPr>
        <dsp:cNvPr id="0" name=""/>
        <dsp:cNvSpPr/>
      </dsp:nvSpPr>
      <dsp:spPr>
        <a:xfrm>
          <a:off x="74777" y="4064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E2E3BE3-49CD-4292-AD6E-F82BC491B384}">
      <dsp:nvSpPr>
        <dsp:cNvPr id="0" name=""/>
        <dsp:cNvSpPr/>
      </dsp:nvSpPr>
      <dsp:spPr>
        <a:xfrm>
          <a:off x="1146048" y="2167466"/>
          <a:ext cx="10412374" cy="108373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00000"/>
                <a:satMod val="137000"/>
              </a:schemeClr>
            </a:gs>
            <a:gs pos="71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0213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Проектные технологии на уроках и во внеурочной деятельности (</a:t>
          </a:r>
          <a:r>
            <a:rPr lang="ru-RU" sz="2600" kern="1200" dirty="0" err="1" smtClean="0"/>
            <a:t>Т.Новикова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В.В.Гузеев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Н.Ю.Пахомова</a:t>
          </a:r>
          <a:r>
            <a:rPr lang="ru-RU" sz="2600" kern="1200" dirty="0" smtClean="0"/>
            <a:t>)</a:t>
          </a:r>
          <a:endParaRPr lang="ru-RU" sz="2600" kern="1200" dirty="0"/>
        </a:p>
      </dsp:txBody>
      <dsp:txXfrm>
        <a:off x="1146048" y="2167466"/>
        <a:ext cx="10412374" cy="1083733"/>
      </dsp:txXfrm>
    </dsp:sp>
    <dsp:sp modelId="{E9C37F3B-F200-4C81-9BA4-7E9C4442F767}">
      <dsp:nvSpPr>
        <dsp:cNvPr id="0" name=""/>
        <dsp:cNvSpPr/>
      </dsp:nvSpPr>
      <dsp:spPr>
        <a:xfrm>
          <a:off x="468714" y="20320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19363F7-87C4-4AE4-9172-1A032C6100EB}">
      <dsp:nvSpPr>
        <dsp:cNvPr id="0" name=""/>
        <dsp:cNvSpPr/>
      </dsp:nvSpPr>
      <dsp:spPr>
        <a:xfrm>
          <a:off x="752110" y="3793066"/>
          <a:ext cx="10806311" cy="108373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00000"/>
                <a:satMod val="137000"/>
              </a:schemeClr>
            </a:gs>
            <a:gs pos="71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0213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Идеи модернизации образования на основе </a:t>
          </a:r>
          <a:r>
            <a:rPr lang="ru-RU" sz="2600" kern="1200" dirty="0" err="1" smtClean="0"/>
            <a:t>компетентностного</a:t>
          </a:r>
          <a:r>
            <a:rPr lang="ru-RU" sz="2600" kern="1200" dirty="0" smtClean="0"/>
            <a:t> подхода (</a:t>
          </a:r>
          <a:r>
            <a:rPr lang="ru-RU" sz="2600" kern="1200" dirty="0" err="1" smtClean="0"/>
            <a:t>В.А.Болотов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В.В.Сериков</a:t>
          </a:r>
          <a:r>
            <a:rPr lang="ru-RU" sz="2600" kern="1200" dirty="0" smtClean="0"/>
            <a:t>, </a:t>
          </a:r>
          <a:r>
            <a:rPr lang="ru-RU" sz="2600" kern="1200" dirty="0" err="1" smtClean="0"/>
            <a:t>А.В.Хуторской</a:t>
          </a:r>
          <a:r>
            <a:rPr lang="ru-RU" sz="2600" kern="1200" dirty="0" smtClean="0"/>
            <a:t>)</a:t>
          </a:r>
          <a:endParaRPr lang="ru-RU" sz="2600" kern="1200" dirty="0"/>
        </a:p>
      </dsp:txBody>
      <dsp:txXfrm>
        <a:off x="752110" y="3793066"/>
        <a:ext cx="10806311" cy="1083733"/>
      </dsp:txXfrm>
    </dsp:sp>
    <dsp:sp modelId="{3F7C9F70-3A59-4346-A4FA-00747C717CB6}">
      <dsp:nvSpPr>
        <dsp:cNvPr id="0" name=""/>
        <dsp:cNvSpPr/>
      </dsp:nvSpPr>
      <dsp:spPr>
        <a:xfrm>
          <a:off x="74777" y="36576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044D14-CE70-495A-ABDE-5B0A21EAB991}">
      <dsp:nvSpPr>
        <dsp:cNvPr id="0" name=""/>
        <dsp:cNvSpPr/>
      </dsp:nvSpPr>
      <dsp:spPr>
        <a:xfrm>
          <a:off x="11784" y="46156"/>
          <a:ext cx="10887667" cy="73785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entury Schoolbook"/>
              <a:ea typeface="+mn-ea"/>
              <a:cs typeface="+mn-cs"/>
            </a:rPr>
            <a:t>- умения получать и критически осмысливать информацию, анализировать, систематизировать полученные данные; освоение способами познавательной, коммуникативной, практической деятельности,</a:t>
          </a:r>
          <a:endParaRPr lang="ru-RU" sz="1400" kern="1200" dirty="0">
            <a:latin typeface="Century Schoolbook"/>
            <a:ea typeface="+mn-ea"/>
            <a:cs typeface="+mn-cs"/>
          </a:endParaRPr>
        </a:p>
      </dsp:txBody>
      <dsp:txXfrm>
        <a:off x="47803" y="82175"/>
        <a:ext cx="10815629" cy="665814"/>
      </dsp:txXfrm>
    </dsp:sp>
    <dsp:sp modelId="{7BCB3E65-6B2A-4D77-92D3-848A6EFF358A}">
      <dsp:nvSpPr>
        <dsp:cNvPr id="0" name=""/>
        <dsp:cNvSpPr/>
      </dsp:nvSpPr>
      <dsp:spPr>
        <a:xfrm>
          <a:off x="0" y="881929"/>
          <a:ext cx="10911236" cy="6364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latin typeface="Century Schoolbook"/>
              <a:ea typeface="+mn-ea"/>
              <a:cs typeface="+mn-cs"/>
            </a:rPr>
            <a:t>- приобретение опыта применения полученных знаний и умений для решения типичных практических задач,</a:t>
          </a:r>
          <a:endParaRPr lang="ru-RU" sz="1400" kern="1200" dirty="0" smtClean="0">
            <a:latin typeface="Century Schoolbook"/>
            <a:ea typeface="+mn-ea"/>
            <a:cs typeface="+mn-cs"/>
          </a:endParaRPr>
        </a:p>
      </dsp:txBody>
      <dsp:txXfrm>
        <a:off x="31070" y="912999"/>
        <a:ext cx="10849096" cy="574340"/>
      </dsp:txXfrm>
    </dsp:sp>
    <dsp:sp modelId="{6914FA88-9CE5-40D9-B96E-70A57AA5A1EB}">
      <dsp:nvSpPr>
        <dsp:cNvPr id="0" name=""/>
        <dsp:cNvSpPr/>
      </dsp:nvSpPr>
      <dsp:spPr>
        <a:xfrm>
          <a:off x="0" y="1616329"/>
          <a:ext cx="10911236" cy="6364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latin typeface="Century Schoolbook"/>
              <a:ea typeface="+mn-ea"/>
              <a:cs typeface="+mn-cs"/>
            </a:rPr>
            <a:t>- приобретение опыта совместной работы в коллективе, ориентированной на достижение заявленного и ожидаемого результата; готовность к сотрудничеству</a:t>
          </a:r>
          <a:endParaRPr lang="ru-RU" sz="1400" kern="1200" dirty="0" smtClean="0">
            <a:latin typeface="Century Schoolbook"/>
            <a:ea typeface="+mn-ea"/>
            <a:cs typeface="+mn-cs"/>
          </a:endParaRPr>
        </a:p>
      </dsp:txBody>
      <dsp:txXfrm>
        <a:off x="31070" y="1647399"/>
        <a:ext cx="10849096" cy="574340"/>
      </dsp:txXfrm>
    </dsp:sp>
    <dsp:sp modelId="{CE0A3D73-70A6-4614-9514-AFE64F20D642}">
      <dsp:nvSpPr>
        <dsp:cNvPr id="0" name=""/>
        <dsp:cNvSpPr/>
      </dsp:nvSpPr>
      <dsp:spPr>
        <a:xfrm>
          <a:off x="0" y="2350729"/>
          <a:ext cx="10911236" cy="6364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latin typeface="Century Schoolbook"/>
              <a:ea typeface="+mn-ea"/>
              <a:cs typeface="+mn-cs"/>
            </a:rPr>
            <a:t>- умение делать ответственный выбор на основе анализа ситуации</a:t>
          </a:r>
          <a:r>
            <a:rPr lang="ru-RU" sz="1200" kern="1200" smtClean="0">
              <a:latin typeface="Century Schoolbook"/>
              <a:ea typeface="+mn-ea"/>
              <a:cs typeface="+mn-cs"/>
            </a:rPr>
            <a:t>;</a:t>
          </a:r>
          <a:endParaRPr lang="ru-RU" sz="1200" kern="1200" dirty="0" smtClean="0">
            <a:latin typeface="Century Schoolbook"/>
            <a:ea typeface="+mn-ea"/>
            <a:cs typeface="+mn-cs"/>
          </a:endParaRPr>
        </a:p>
      </dsp:txBody>
      <dsp:txXfrm>
        <a:off x="31070" y="2381799"/>
        <a:ext cx="10849096" cy="574340"/>
      </dsp:txXfrm>
    </dsp:sp>
    <dsp:sp modelId="{A6C4B7F0-5D24-4530-B2A5-BFE46BFE4327}">
      <dsp:nvSpPr>
        <dsp:cNvPr id="0" name=""/>
        <dsp:cNvSpPr/>
      </dsp:nvSpPr>
      <dsp:spPr>
        <a:xfrm>
          <a:off x="0" y="3085129"/>
          <a:ext cx="10911236" cy="63648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latin typeface="Century Schoolbook"/>
              <a:ea typeface="+mn-ea"/>
              <a:cs typeface="+mn-cs"/>
            </a:rPr>
            <a:t>- приобретение навыков осуществления рефлексивной, контрольно – оценочной деятельности, адекватной самооценки;</a:t>
          </a:r>
          <a:endParaRPr lang="ru-RU" sz="1400" kern="1200" dirty="0" smtClean="0">
            <a:latin typeface="Century Schoolbook"/>
            <a:ea typeface="+mn-ea"/>
            <a:cs typeface="+mn-cs"/>
          </a:endParaRPr>
        </a:p>
      </dsp:txBody>
      <dsp:txXfrm>
        <a:off x="31070" y="3116199"/>
        <a:ext cx="10849096" cy="574340"/>
      </dsp:txXfrm>
    </dsp:sp>
    <dsp:sp modelId="{6556641A-F75E-4887-A4AD-A7433D049DCF}">
      <dsp:nvSpPr>
        <dsp:cNvPr id="0" name=""/>
        <dsp:cNvSpPr/>
      </dsp:nvSpPr>
      <dsp:spPr>
        <a:xfrm>
          <a:off x="0" y="3819529"/>
          <a:ext cx="10911236" cy="6364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latin typeface="Century Schoolbook"/>
              <a:ea typeface="+mn-ea"/>
              <a:cs typeface="+mn-cs"/>
            </a:rPr>
            <a:t>- развитие навыков принятия самостоятельных, обоснованных и взвешенных решений в сложных межличностных, социальных ситуациях;</a:t>
          </a:r>
          <a:endParaRPr lang="ru-RU" sz="1400" kern="1200" dirty="0" smtClean="0">
            <a:latin typeface="Century Schoolbook"/>
            <a:ea typeface="+mn-ea"/>
            <a:cs typeface="+mn-cs"/>
          </a:endParaRPr>
        </a:p>
      </dsp:txBody>
      <dsp:txXfrm>
        <a:off x="31070" y="3850599"/>
        <a:ext cx="10849096" cy="574340"/>
      </dsp:txXfrm>
    </dsp:sp>
    <dsp:sp modelId="{F3EA84B0-AF2F-4D58-A341-86FE0902A3FE}">
      <dsp:nvSpPr>
        <dsp:cNvPr id="0" name=""/>
        <dsp:cNvSpPr/>
      </dsp:nvSpPr>
      <dsp:spPr>
        <a:xfrm>
          <a:off x="0" y="4553929"/>
          <a:ext cx="10911236" cy="6364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latin typeface="Century Schoolbook"/>
              <a:ea typeface="+mn-ea"/>
              <a:cs typeface="+mn-cs"/>
            </a:rPr>
            <a:t>- самостоятельная постановка задач и способность их решения, выявление проблем принятия рациональных решений в критической ситуации.</a:t>
          </a:r>
          <a:endParaRPr lang="ru-RU" sz="1400" kern="1200" dirty="0" smtClean="0">
            <a:latin typeface="Century Schoolbook"/>
            <a:ea typeface="+mn-ea"/>
            <a:cs typeface="+mn-cs"/>
          </a:endParaRPr>
        </a:p>
      </dsp:txBody>
      <dsp:txXfrm>
        <a:off x="31070" y="4584999"/>
        <a:ext cx="10849096" cy="5743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512108-5E09-444B-A1CA-F72E770285DB}">
      <dsp:nvSpPr>
        <dsp:cNvPr id="0" name=""/>
        <dsp:cNvSpPr/>
      </dsp:nvSpPr>
      <dsp:spPr>
        <a:xfrm rot="1453858">
          <a:off x="3722307" y="3256561"/>
          <a:ext cx="1433778" cy="51679"/>
        </a:xfrm>
        <a:custGeom>
          <a:avLst/>
          <a:gdLst/>
          <a:ahLst/>
          <a:cxnLst/>
          <a:rect l="0" t="0" r="0" b="0"/>
          <a:pathLst>
            <a:path>
              <a:moveTo>
                <a:pt x="0" y="25839"/>
              </a:moveTo>
              <a:lnTo>
                <a:pt x="1433778" y="25839"/>
              </a:lnTo>
            </a:path>
          </a:pathLst>
        </a:custGeom>
        <a:noFill/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D43541-8405-40F5-8B20-7F84457780A8}">
      <dsp:nvSpPr>
        <dsp:cNvPr id="0" name=""/>
        <dsp:cNvSpPr/>
      </dsp:nvSpPr>
      <dsp:spPr>
        <a:xfrm rot="20167434">
          <a:off x="3728594" y="1707756"/>
          <a:ext cx="1329144" cy="51679"/>
        </a:xfrm>
        <a:custGeom>
          <a:avLst/>
          <a:gdLst/>
          <a:ahLst/>
          <a:cxnLst/>
          <a:rect l="0" t="0" r="0" b="0"/>
          <a:pathLst>
            <a:path>
              <a:moveTo>
                <a:pt x="0" y="25839"/>
              </a:moveTo>
              <a:lnTo>
                <a:pt x="1329144" y="25839"/>
              </a:lnTo>
            </a:path>
          </a:pathLst>
        </a:custGeom>
        <a:noFill/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50740F-1C94-4B90-BFA9-9E211D8655D8}">
      <dsp:nvSpPr>
        <dsp:cNvPr id="0" name=""/>
        <dsp:cNvSpPr/>
      </dsp:nvSpPr>
      <dsp:spPr>
        <a:xfrm>
          <a:off x="717041" y="848211"/>
          <a:ext cx="3154414" cy="315441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E0FC357-670E-4E55-9FA8-F1EE0095F6F7}">
      <dsp:nvSpPr>
        <dsp:cNvPr id="0" name=""/>
        <dsp:cNvSpPr/>
      </dsp:nvSpPr>
      <dsp:spPr>
        <a:xfrm>
          <a:off x="4793886" y="14068"/>
          <a:ext cx="2692160" cy="1892648"/>
        </a:xfrm>
        <a:prstGeom prst="ellipse">
          <a:avLst/>
        </a:prstGeom>
        <a:gradFill rotWithShape="0">
          <a:gsLst>
            <a:gs pos="0">
              <a:schemeClr val="accent2">
                <a:hueOff val="3548044"/>
                <a:satOff val="1316"/>
                <a:lumOff val="-3824"/>
                <a:alphaOff val="0"/>
                <a:shade val="100000"/>
                <a:satMod val="137000"/>
              </a:schemeClr>
            </a:gs>
            <a:gs pos="71000">
              <a:schemeClr val="accent2">
                <a:hueOff val="3548044"/>
                <a:satOff val="1316"/>
                <a:lumOff val="-3824"/>
                <a:alphaOff val="0"/>
                <a:shade val="98000"/>
                <a:satMod val="137000"/>
              </a:schemeClr>
            </a:gs>
            <a:gs pos="100000">
              <a:schemeClr val="accent2">
                <a:hueOff val="3548044"/>
                <a:satOff val="1316"/>
                <a:lumOff val="-3824"/>
                <a:alphaOff val="0"/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Урочная форма</a:t>
          </a:r>
          <a:endParaRPr lang="ru-RU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88144" y="291240"/>
        <a:ext cx="1903644" cy="1338304"/>
      </dsp:txXfrm>
    </dsp:sp>
    <dsp:sp modelId="{330809AB-8211-4529-9C14-804A2BC28317}">
      <dsp:nvSpPr>
        <dsp:cNvPr id="0" name=""/>
        <dsp:cNvSpPr/>
      </dsp:nvSpPr>
      <dsp:spPr>
        <a:xfrm>
          <a:off x="6675922" y="14068"/>
          <a:ext cx="4038240" cy="18926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Исследовательская </a:t>
          </a:r>
          <a:r>
            <a:rPr lang="ru-RU" sz="1600" b="1" kern="1200" dirty="0" smtClean="0"/>
            <a:t>технология;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Проектная </a:t>
          </a:r>
          <a:r>
            <a:rPr lang="ru-RU" sz="1600" b="1" kern="1200" dirty="0" smtClean="0"/>
            <a:t>технология;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ИКТ;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Технология развития критического </a:t>
          </a:r>
          <a:r>
            <a:rPr lang="ru-RU" sz="1600" b="1" kern="1200" dirty="0" smtClean="0"/>
            <a:t>мышления;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АМО.</a:t>
          </a:r>
          <a:endParaRPr lang="ru-RU" sz="1600" b="1" kern="1200" dirty="0"/>
        </a:p>
      </dsp:txBody>
      <dsp:txXfrm>
        <a:off x="6675922" y="14068"/>
        <a:ext cx="4038240" cy="1892648"/>
      </dsp:txXfrm>
    </dsp:sp>
    <dsp:sp modelId="{7A31860F-5DB6-456A-B5CC-5D1513F79146}">
      <dsp:nvSpPr>
        <dsp:cNvPr id="0" name=""/>
        <dsp:cNvSpPr/>
      </dsp:nvSpPr>
      <dsp:spPr>
        <a:xfrm>
          <a:off x="4945880" y="3089917"/>
          <a:ext cx="2336531" cy="1892648"/>
        </a:xfrm>
        <a:prstGeom prst="ellipse">
          <a:avLst/>
        </a:prstGeom>
        <a:gradFill rotWithShape="0">
          <a:gsLst>
            <a:gs pos="0">
              <a:schemeClr val="accent2">
                <a:hueOff val="7096088"/>
                <a:satOff val="2633"/>
                <a:lumOff val="-7647"/>
                <a:alphaOff val="0"/>
                <a:shade val="100000"/>
                <a:satMod val="137000"/>
              </a:schemeClr>
            </a:gs>
            <a:gs pos="71000">
              <a:schemeClr val="accent2">
                <a:hueOff val="7096088"/>
                <a:satOff val="2633"/>
                <a:lumOff val="-7647"/>
                <a:alphaOff val="0"/>
                <a:shade val="98000"/>
                <a:satMod val="137000"/>
              </a:schemeClr>
            </a:gs>
            <a:gs pos="100000">
              <a:schemeClr val="accent2">
                <a:hueOff val="7096088"/>
                <a:satOff val="2633"/>
                <a:lumOff val="-7647"/>
                <a:alphaOff val="0"/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Внеклассная работа</a:t>
          </a:r>
          <a:endParaRPr lang="ru-RU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288057" y="3367089"/>
        <a:ext cx="1652177" cy="1338304"/>
      </dsp:txXfrm>
    </dsp:sp>
    <dsp:sp modelId="{A39E2AD9-D677-47F6-9F2D-03E8FD875B03}">
      <dsp:nvSpPr>
        <dsp:cNvPr id="0" name=""/>
        <dsp:cNvSpPr/>
      </dsp:nvSpPr>
      <dsp:spPr>
        <a:xfrm>
          <a:off x="6916823" y="3089917"/>
          <a:ext cx="3504797" cy="18926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Программа дополнительного образования «Основы проектной деятельности» (6 класс</a:t>
          </a:r>
          <a:r>
            <a:rPr lang="ru-RU" sz="1600" b="1" kern="1200" dirty="0" smtClean="0"/>
            <a:t>);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Секция истории НОУ «Совенок</a:t>
          </a:r>
          <a:r>
            <a:rPr lang="ru-RU" sz="1600" b="1" kern="1200" dirty="0" smtClean="0"/>
            <a:t>»;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Система внеклассных мероприятий по истории и </a:t>
          </a:r>
          <a:r>
            <a:rPr lang="ru-RU" sz="1600" b="1" kern="1200" dirty="0" smtClean="0"/>
            <a:t>обществознанию;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Участие в интеллектуальных и творческих </a:t>
          </a:r>
          <a:r>
            <a:rPr lang="ru-RU" sz="1600" b="1" kern="1200" dirty="0" smtClean="0"/>
            <a:t>конкурсах.</a:t>
          </a:r>
          <a:endParaRPr lang="ru-RU" sz="1600" b="1" kern="1200" dirty="0"/>
        </a:p>
      </dsp:txBody>
      <dsp:txXfrm>
        <a:off x="6916823" y="3089917"/>
        <a:ext cx="3504797" cy="189264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BCCF17-C770-437B-A887-10015D0D2D1D}">
      <dsp:nvSpPr>
        <dsp:cNvPr id="0" name=""/>
        <dsp:cNvSpPr/>
      </dsp:nvSpPr>
      <dsp:spPr>
        <a:xfrm>
          <a:off x="3172236" y="291876"/>
          <a:ext cx="2217237" cy="221723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С.Епанчино</a:t>
          </a:r>
          <a:r>
            <a:rPr lang="ru-RU" sz="1500" kern="1200" dirty="0" smtClean="0"/>
            <a:t>, церковь Рождества Христова</a:t>
          </a:r>
          <a:endParaRPr lang="ru-RU" sz="1500" kern="1200" dirty="0"/>
        </a:p>
      </dsp:txBody>
      <dsp:txXfrm>
        <a:off x="3821650" y="941290"/>
        <a:ext cx="1567823" cy="1567823"/>
      </dsp:txXfrm>
    </dsp:sp>
    <dsp:sp modelId="{F7A6CBEB-BCFA-4557-8D72-54FEBE6EC128}">
      <dsp:nvSpPr>
        <dsp:cNvPr id="0" name=""/>
        <dsp:cNvSpPr/>
      </dsp:nvSpPr>
      <dsp:spPr>
        <a:xfrm rot="5400000">
          <a:off x="5491886" y="291876"/>
          <a:ext cx="2217237" cy="221723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Рамонь, замок принцессы </a:t>
          </a:r>
          <a:r>
            <a:rPr lang="ru-RU" sz="1500" kern="1200" dirty="0" err="1" smtClean="0"/>
            <a:t>Ольденбургской</a:t>
          </a:r>
          <a:endParaRPr lang="ru-RU" sz="1500" kern="1200" dirty="0"/>
        </a:p>
      </dsp:txBody>
      <dsp:txXfrm rot="-5400000">
        <a:off x="5491886" y="941290"/>
        <a:ext cx="1567823" cy="1567823"/>
      </dsp:txXfrm>
    </dsp:sp>
    <dsp:sp modelId="{A80D49FB-FF4A-4F84-B8F6-BD8C42B8DADC}">
      <dsp:nvSpPr>
        <dsp:cNvPr id="0" name=""/>
        <dsp:cNvSpPr/>
      </dsp:nvSpPr>
      <dsp:spPr>
        <a:xfrm rot="10800000">
          <a:off x="5491886" y="2611526"/>
          <a:ext cx="2217237" cy="221723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accent6"/>
              </a:solidFill>
              <a:hlinkClick xmlns:r="http://schemas.openxmlformats.org/officeDocument/2006/relationships" r:id="rId1" action="ppaction://hlinkpres?slideindex=1&amp;slidetitle="/>
            </a:rPr>
            <a:t>Козловский Свято-Троицкий мужской монастырь</a:t>
          </a:r>
          <a:endParaRPr lang="ru-RU" sz="1500" kern="1200" dirty="0">
            <a:solidFill>
              <a:schemeClr val="accent6"/>
            </a:solidFill>
          </a:endParaRPr>
        </a:p>
      </dsp:txBody>
      <dsp:txXfrm rot="10800000">
        <a:off x="5491886" y="2611526"/>
        <a:ext cx="1567823" cy="1567823"/>
      </dsp:txXfrm>
    </dsp:sp>
    <dsp:sp modelId="{DEF18C88-D3EE-4463-8A39-6DDB1A96B740}">
      <dsp:nvSpPr>
        <dsp:cNvPr id="0" name=""/>
        <dsp:cNvSpPr/>
      </dsp:nvSpPr>
      <dsp:spPr>
        <a:xfrm rot="16200000">
          <a:off x="3172236" y="2611526"/>
          <a:ext cx="2217237" cy="221723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Город Тамбов, обзорная экскурсия</a:t>
          </a:r>
          <a:endParaRPr lang="ru-RU" sz="1500" kern="1200" dirty="0"/>
        </a:p>
      </dsp:txBody>
      <dsp:txXfrm rot="5400000">
        <a:off x="3821650" y="2611526"/>
        <a:ext cx="1567823" cy="1567823"/>
      </dsp:txXfrm>
    </dsp:sp>
    <dsp:sp modelId="{FACC0278-3D9E-4B5C-B3B1-D9C913E5D640}">
      <dsp:nvSpPr>
        <dsp:cNvPr id="0" name=""/>
        <dsp:cNvSpPr/>
      </dsp:nvSpPr>
      <dsp:spPr>
        <a:xfrm>
          <a:off x="5057912" y="2099462"/>
          <a:ext cx="765535" cy="66568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663A4-FE64-445C-9573-7F7DF5CBB5FB}">
      <dsp:nvSpPr>
        <dsp:cNvPr id="0" name=""/>
        <dsp:cNvSpPr/>
      </dsp:nvSpPr>
      <dsp:spPr>
        <a:xfrm rot="10800000">
          <a:off x="5057912" y="2355494"/>
          <a:ext cx="765535" cy="66568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72567A-1E47-41CD-BCF7-92C51350E83F}">
      <dsp:nvSpPr>
        <dsp:cNvPr id="0" name=""/>
        <dsp:cNvSpPr/>
      </dsp:nvSpPr>
      <dsp:spPr>
        <a:xfrm>
          <a:off x="1079" y="604"/>
          <a:ext cx="2819633" cy="2643136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224" tIns="25400" rIns="228224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1.Легче управлять</a:t>
          </a:r>
          <a:endParaRPr lang="ru-RU" sz="2000" kern="1200" dirty="0"/>
        </a:p>
      </dsp:txBody>
      <dsp:txXfrm>
        <a:off x="414005" y="387682"/>
        <a:ext cx="1993781" cy="1868980"/>
      </dsp:txXfrm>
    </dsp:sp>
    <dsp:sp modelId="{F8674C7D-4FF6-4A0E-A259-64E574253371}">
      <dsp:nvSpPr>
        <dsp:cNvPr id="0" name=""/>
        <dsp:cNvSpPr/>
      </dsp:nvSpPr>
      <dsp:spPr>
        <a:xfrm>
          <a:off x="1991311" y="604"/>
          <a:ext cx="2859030" cy="264313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224" tIns="25400" rIns="228224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2.Может противостоять врагу</a:t>
          </a:r>
          <a:endParaRPr lang="ru-RU" sz="2000" b="0" i="0" kern="1200" dirty="0"/>
        </a:p>
      </dsp:txBody>
      <dsp:txXfrm>
        <a:off x="2410006" y="387682"/>
        <a:ext cx="2021640" cy="1868980"/>
      </dsp:txXfrm>
    </dsp:sp>
    <dsp:sp modelId="{20FAA0C4-239A-4B1F-8011-38B9301BD68A}">
      <dsp:nvSpPr>
        <dsp:cNvPr id="0" name=""/>
        <dsp:cNvSpPr/>
      </dsp:nvSpPr>
      <dsp:spPr>
        <a:xfrm>
          <a:off x="4037088" y="17234"/>
          <a:ext cx="2837382" cy="2593704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224" tIns="25400" rIns="228224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3.Нет междоусобиц</a:t>
          </a:r>
          <a:endParaRPr lang="ru-RU" sz="2000" b="0" i="0" kern="1200" dirty="0"/>
        </a:p>
      </dsp:txBody>
      <dsp:txXfrm>
        <a:off x="4452613" y="397073"/>
        <a:ext cx="2006332" cy="1834026"/>
      </dsp:txXfrm>
    </dsp:sp>
    <dsp:sp modelId="{DD02D99B-043E-474B-B404-060F9437E751}">
      <dsp:nvSpPr>
        <dsp:cNvPr id="0" name=""/>
        <dsp:cNvSpPr/>
      </dsp:nvSpPr>
      <dsp:spPr>
        <a:xfrm>
          <a:off x="6029999" y="32536"/>
          <a:ext cx="2698748" cy="259735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224" tIns="25400" rIns="228224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4.Лучше развивается</a:t>
          </a:r>
          <a:endParaRPr lang="ru-RU" sz="2000" b="0" i="0" kern="1200" dirty="0"/>
        </a:p>
      </dsp:txBody>
      <dsp:txXfrm>
        <a:off x="6425221" y="412910"/>
        <a:ext cx="1908304" cy="183660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DB7A0D-7D08-4803-9117-CF1DFA401C45}">
      <dsp:nvSpPr>
        <dsp:cNvPr id="0" name=""/>
        <dsp:cNvSpPr/>
      </dsp:nvSpPr>
      <dsp:spPr>
        <a:xfrm rot="10800000">
          <a:off x="1026487" y="890"/>
          <a:ext cx="4709095" cy="1241115"/>
        </a:xfrm>
        <a:prstGeom prst="homePlate">
          <a:avLst/>
        </a:prstGeom>
        <a:solidFill>
          <a:schemeClr val="lt1"/>
        </a:solidFill>
        <a:ln w="48000" cap="flat" cmpd="thickThin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547297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hlinkClick xmlns:r="http://schemas.openxmlformats.org/officeDocument/2006/relationships" r:id="rId1" action="ppaction://hlinkfile"/>
            </a:rPr>
            <a:t>Что нужно знать для работы над проектом</a:t>
          </a:r>
          <a:endParaRPr lang="ru-RU" sz="2900" kern="1200" dirty="0"/>
        </a:p>
      </dsp:txBody>
      <dsp:txXfrm rot="10800000">
        <a:off x="1336766" y="890"/>
        <a:ext cx="4398816" cy="1241115"/>
      </dsp:txXfrm>
    </dsp:sp>
    <dsp:sp modelId="{904C7C68-4A35-44BB-B595-3DAF332331CE}">
      <dsp:nvSpPr>
        <dsp:cNvPr id="0" name=""/>
        <dsp:cNvSpPr/>
      </dsp:nvSpPr>
      <dsp:spPr>
        <a:xfrm>
          <a:off x="640447" y="890"/>
          <a:ext cx="1241115" cy="124111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BA4E00-16DD-451E-AD68-620422B86F53}">
      <dsp:nvSpPr>
        <dsp:cNvPr id="0" name=""/>
        <dsp:cNvSpPr/>
      </dsp:nvSpPr>
      <dsp:spPr>
        <a:xfrm rot="10800000">
          <a:off x="1032529" y="1612488"/>
          <a:ext cx="4701039" cy="1241115"/>
        </a:xfrm>
        <a:prstGeom prst="homePlate">
          <a:avLst/>
        </a:prstGeom>
        <a:solidFill>
          <a:schemeClr val="lt1"/>
        </a:solidFill>
        <a:ln w="48000" cap="flat" cmpd="thickThin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547297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hlinkClick xmlns:r="http://schemas.openxmlformats.org/officeDocument/2006/relationships" r:id="rId3" action="ppaction://hlinkfile"/>
            </a:rPr>
            <a:t>Как работать над проектом</a:t>
          </a:r>
          <a:endParaRPr lang="ru-RU" sz="2900" kern="1200" dirty="0"/>
        </a:p>
      </dsp:txBody>
      <dsp:txXfrm rot="10800000">
        <a:off x="1342808" y="1612488"/>
        <a:ext cx="4390760" cy="1241115"/>
      </dsp:txXfrm>
    </dsp:sp>
    <dsp:sp modelId="{A9F61512-6011-4A41-9DAA-2BADF5B32084}">
      <dsp:nvSpPr>
        <dsp:cNvPr id="0" name=""/>
        <dsp:cNvSpPr/>
      </dsp:nvSpPr>
      <dsp:spPr>
        <a:xfrm>
          <a:off x="642461" y="1612488"/>
          <a:ext cx="1241115" cy="1241115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EAAF3-9831-450B-8D59-2C09DB96C8FC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34459-7356-44BF-850D-8B30C4FB3B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0CD79-FC16-4410-AB61-17F26E6D3BC8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C37BE-C303-496D-B5CD-85F2937540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898" y="4511784"/>
            <a:ext cx="10096501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9756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696370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12076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4459271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6876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9" name="Инструкции"/>
          <p:cNvSpPr/>
          <p:nvPr/>
        </p:nvSpPr>
        <p:spPr>
          <a:xfrm>
            <a:off x="12344400" y="0"/>
            <a:ext cx="1295400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14400">
              <a:buNone/>
            </a:pPr>
            <a:r>
              <a:rPr lang="ru-RU" sz="1200" b="1" i="1" dirty="0" smtClean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ПРИМЕЧАНИЕ.</a:t>
            </a:r>
          </a:p>
          <a:p>
            <a:pPr algn="l" defTabSz="914400">
              <a:buNone/>
            </a:pPr>
            <a:r>
              <a:rPr lang="ru-RU" sz="1200" b="0" i="1" dirty="0" smtClean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изменить изображение на этом слайде, выделите рисунок и удалите его. Затем щелкните значок "Рисунки" в заполнителе и вставьте свое изображение.</a:t>
            </a:r>
            <a:endParaRPr lang="ru-RU" sz="1200" b="0" i="1" dirty="0">
              <a:solidFill>
                <a:schemeClr val="lt1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39436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Прямоугольник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026788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277910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710161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581115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4169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697646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  <a:p>
            <a:pPr lvl="5"/>
            <a:r>
              <a:rPr lang="ru-RU" dirty="0" smtClean="0"/>
              <a:t>Шестой уровень</a:t>
            </a:r>
          </a:p>
          <a:p>
            <a:pPr lvl="6"/>
            <a:r>
              <a:rPr lang="ru-RU" dirty="0" smtClean="0"/>
              <a:t>Седьмой уровень</a:t>
            </a:r>
          </a:p>
          <a:p>
            <a:pPr lvl="7"/>
            <a:r>
              <a:rPr lang="ru-RU" dirty="0" smtClean="0"/>
              <a:t>Восьмой уровень</a:t>
            </a:r>
          </a:p>
          <a:p>
            <a:pPr lvl="8"/>
            <a:r>
              <a:rPr lang="ru-RU" dirty="0" smtClean="0"/>
              <a:t>Девятый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402B9795-92DC-40DC-A1CA-9A4B349D7824}" type="datetimeFigureOut">
              <a:rPr lang="ru-RU" smtClean="0"/>
              <a:pPr/>
              <a:t>19.03.2019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3462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image" Target="../media/image14.jpeg"/><Relationship Id="rId7" Type="http://schemas.openxmlformats.org/officeDocument/2006/relationships/diagramLayout" Target="../diagrams/layout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6" Type="http://schemas.openxmlformats.org/officeDocument/2006/relationships/diagramData" Target="../diagrams/data7.xml"/><Relationship Id="rId5" Type="http://schemas.openxmlformats.org/officeDocument/2006/relationships/image" Target="../media/image16.jpeg"/><Relationship Id="rId10" Type="http://schemas.microsoft.com/office/2007/relationships/diagramDrawing" Target="../diagrams/drawing7.xml"/><Relationship Id="rId4" Type="http://schemas.openxmlformats.org/officeDocument/2006/relationships/image" Target="../media/image15.jpeg"/><Relationship Id="rId9" Type="http://schemas.openxmlformats.org/officeDocument/2006/relationships/diagramColors" Target="../diagrams/colors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13" Type="http://schemas.microsoft.com/office/2007/relationships/diagramDrawing" Target="../diagrams/drawing9.xml"/><Relationship Id="rId3" Type="http://schemas.openxmlformats.org/officeDocument/2006/relationships/image" Target="../media/image25.jpeg"/><Relationship Id="rId7" Type="http://schemas.openxmlformats.org/officeDocument/2006/relationships/diagramLayout" Target="../diagrams/layout9.xml"/><Relationship Id="rId12" Type="http://schemas.openxmlformats.org/officeDocument/2006/relationships/image" Target="../media/image3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Relationship Id="rId6" Type="http://schemas.openxmlformats.org/officeDocument/2006/relationships/diagramData" Target="../diagrams/data9.xml"/><Relationship Id="rId11" Type="http://schemas.openxmlformats.org/officeDocument/2006/relationships/image" Target="../media/image30.jpeg"/><Relationship Id="rId5" Type="http://schemas.openxmlformats.org/officeDocument/2006/relationships/hyperlink" Target="&#1054;&#1089;&#1085;&#1086;&#1074;&#1099;%20&#1087;&#1088;&#1086;&#1077;&#1082;&#1090;&#1085;&#1086;&#1081;%20&#1076;&#1077;&#1103;&#1090;&#1077;&#1083;&#1100;&#1085;&#1086;&#1089;&#1090;&#1080;.docx" TargetMode="External"/><Relationship Id="rId10" Type="http://schemas.openxmlformats.org/officeDocument/2006/relationships/image" Target="../media/image29.jpeg"/><Relationship Id="rId4" Type="http://schemas.openxmlformats.org/officeDocument/2006/relationships/image" Target="../media/image26.jpeg"/><Relationship Id="rId9" Type="http://schemas.openxmlformats.org/officeDocument/2006/relationships/diagramColors" Target="../diagrams/colors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Формирование исследовательской компетенции учащихся средствами истории и обществознания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r"/>
            <a:r>
              <a:rPr lang="ru-RU" dirty="0" smtClean="0"/>
              <a:t>Проект учителя истории и обществознания МБОУ СОШ №2 г. Мичуринска</a:t>
            </a:r>
          </a:p>
          <a:p>
            <a:pPr algn="r"/>
            <a:r>
              <a:rPr lang="ru-RU" dirty="0" smtClean="0"/>
              <a:t>Козиной Юлии Александровны</a:t>
            </a:r>
          </a:p>
          <a:p>
            <a:pPr algn="r"/>
            <a:endParaRPr lang="ru-RU" dirty="0" smtClean="0"/>
          </a:p>
          <a:p>
            <a:pPr algn="ctr"/>
            <a:r>
              <a:rPr lang="ru-RU" dirty="0" smtClean="0"/>
              <a:t>Мичуринск, 2019 год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реализации проекта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206695968"/>
              </p:ext>
            </p:extLst>
          </p:nvPr>
        </p:nvGraphicFramePr>
        <p:xfrm>
          <a:off x="295244" y="1300456"/>
          <a:ext cx="11703716" cy="5435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2102728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Методологическая основа проекта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2337088174"/>
              </p:ext>
            </p:extLst>
          </p:nvPr>
        </p:nvGraphicFramePr>
        <p:xfrm>
          <a:off x="274320" y="1339426"/>
          <a:ext cx="116332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6010719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Формируемые УУД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917169044"/>
              </p:ext>
            </p:extLst>
          </p:nvPr>
        </p:nvGraphicFramePr>
        <p:xfrm>
          <a:off x="539084" y="1357274"/>
          <a:ext cx="10911236" cy="5236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7779086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10507980" cy="1096962"/>
          </a:xfrm>
        </p:spPr>
        <p:txBody>
          <a:bodyPr>
            <a:normAutofit/>
          </a:bodyPr>
          <a:lstStyle/>
          <a:p>
            <a:r>
              <a:rPr lang="ru-RU" sz="2400" dirty="0"/>
              <a:t>Система работы, направленная на формирование исследовательских навыков </a:t>
            </a:r>
            <a:r>
              <a:rPr lang="ru-RU" sz="2400" dirty="0" smtClean="0"/>
              <a:t>учащихся </a:t>
            </a:r>
            <a:r>
              <a:rPr lang="ru-RU" sz="2400" dirty="0"/>
              <a:t>в рамках истории и обществознания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="" xmlns:p14="http://schemas.microsoft.com/office/powerpoint/2010/main" val="661165183"/>
              </p:ext>
            </p:extLst>
          </p:nvPr>
        </p:nvGraphicFramePr>
        <p:xfrm>
          <a:off x="387178" y="1426472"/>
          <a:ext cx="10986804" cy="4982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4410363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ситуационных задач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19916" y="1490027"/>
            <a:ext cx="115506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Тема: «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  <a:cs typeface="Times New Roman" pitchFamily="18" charset="0"/>
              </a:rPr>
              <a:t>Становление централизованного государства. Правление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  <a:cs typeface="Times New Roman" pitchFamily="18" charset="0"/>
              </a:rPr>
              <a:t>Ивана Грозного»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6 класс                                                                   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4001" y="2122754"/>
            <a:ext cx="4000500" cy="45005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Как взгляд суров, как губы сжаты,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В морщинах притаилась злость,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Для всех вокруг он зверь проклятый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Так много крови пролилось.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А он сидит в своих палатах,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Державу сжав одной рукой…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Вокруг него сияет злато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И стража бережет покой. 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На площади готова плаха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Для казни новых бунтарей…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Как давит шапка Мономаха!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И мысли бродят все темней…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«Как не понять им, маловерным,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Что я – помазанник, я – царь!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Они должны служить примерно,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Кто не согласен – тот </a:t>
            </a:r>
            <a:r>
              <a:rPr lang="ru-RU" sz="1600" dirty="0" smtClean="0"/>
              <a:t>бунтарь!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/>
              <a:t>	</a:t>
            </a:r>
            <a:r>
              <a:rPr lang="ru-RU" sz="1600" i="1" dirty="0" smtClean="0"/>
              <a:t>            Е</a:t>
            </a:r>
            <a:r>
              <a:rPr lang="ru-RU" sz="1600" i="1" dirty="0"/>
              <a:t>. Воробьева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741920" y="2122754"/>
            <a:ext cx="4000500" cy="32146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 …Нравственной неровностью, чередованием высоких подъемов духа с самыми постыдными падениями объясняется и государственная деятельность Ивана. Царь совершил или задумывал много хорошего, умного, даже великого, и рядом с этим наделал еще больше поступков, которые сделали его предметом ужаса и отвращения для современников и последующих поколений.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/>
              <a:t>В.О. Ключевский</a:t>
            </a:r>
          </a:p>
        </p:txBody>
      </p:sp>
      <p:sp>
        <p:nvSpPr>
          <p:cNvPr id="8" name="Содержимое 2"/>
          <p:cNvSpPr>
            <a:spLocks noGrp="1"/>
          </p:cNvSpPr>
          <p:nvPr>
            <p:ph idx="4294967295"/>
          </p:nvPr>
        </p:nvSpPr>
        <p:spPr>
          <a:xfrm>
            <a:off x="4388741" y="5247469"/>
            <a:ext cx="4714875" cy="1445399"/>
          </a:xfrm>
          <a:solidFill>
            <a:schemeClr val="accent1"/>
          </a:solidFill>
          <a:ln>
            <a:miter lim="800000"/>
            <a:headEnd/>
            <a:tailEnd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200" b="1" dirty="0" smtClean="0"/>
              <a:t>   Задание: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200" b="1" dirty="0" smtClean="0"/>
              <a:t>Сравните два отрывка. Какие чувства вызвали они у вас?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200" b="1" dirty="0" smtClean="0"/>
              <a:t>Какие оценки деятельности Ивана Грозного вы помните? Выскажите и аргументируйте собственную точку зрения.</a:t>
            </a:r>
            <a:endParaRPr lang="ru-RU" sz="12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5750">
            <a:off x="4617711" y="2598568"/>
            <a:ext cx="3117622" cy="23382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31449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моделирования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37616" y="5946624"/>
            <a:ext cx="77152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Задание: </a:t>
            </a:r>
            <a:r>
              <a:rPr lang="ru-RU" dirty="0">
                <a:latin typeface="Arial" charset="0"/>
              </a:rPr>
              <a:t>Изучить и отобразить на карте ход основных сражений </a:t>
            </a:r>
            <a:r>
              <a:rPr lang="en-US" dirty="0">
                <a:latin typeface="Arial" charset="0"/>
              </a:rPr>
              <a:t>I</a:t>
            </a:r>
            <a:r>
              <a:rPr lang="ru-RU" dirty="0">
                <a:latin typeface="Arial" charset="0"/>
              </a:rPr>
              <a:t> этапа Столетней войны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017" r="5378"/>
          <a:stretch>
            <a:fillRect/>
          </a:stretch>
        </p:blipFill>
        <p:spPr>
          <a:xfrm>
            <a:off x="1104900" y="1639439"/>
            <a:ext cx="3707732" cy="2820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875" y="1584960"/>
            <a:ext cx="3833707" cy="28752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226" y="3139122"/>
            <a:ext cx="3542030" cy="2656523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670560" y="4460240"/>
            <a:ext cx="3444240" cy="762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Лагерь французов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075682" y="4460240"/>
            <a:ext cx="3444240" cy="762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Лагерь англичан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931555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Экскурсии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058" y="1381760"/>
            <a:ext cx="2991224" cy="1981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080" y="1381760"/>
            <a:ext cx="2736427" cy="20523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058" y="4592320"/>
            <a:ext cx="2991224" cy="18694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199" y="4592320"/>
            <a:ext cx="2919308" cy="1869440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3669556608"/>
              </p:ext>
            </p:extLst>
          </p:nvPr>
        </p:nvGraphicFramePr>
        <p:xfrm>
          <a:off x="619760" y="1463040"/>
          <a:ext cx="10881360" cy="512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="" xmlns:p14="http://schemas.microsoft.com/office/powerpoint/2010/main" val="8444416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Урок-исследование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980441" y="1290638"/>
            <a:ext cx="8229600" cy="654032"/>
          </a:xfrm>
          <a:prstGeom prst="rect">
            <a:avLst/>
          </a:prstGeom>
          <a:ln>
            <a:miter lim="800000"/>
            <a:headEnd/>
            <a:tailEnd/>
          </a:ln>
          <a:extLst/>
        </p:spPr>
        <p:txBody>
          <a:bodyPr vert="horz" lIns="0" tIns="45720" rIns="0" bIns="45720" rtlCol="0"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Единое государство в Китае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04900" y="1993844"/>
            <a:ext cx="9980682" cy="78581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/>
              <a:t>Проблема</a:t>
            </a:r>
            <a:r>
              <a:rPr lang="ru-RU" dirty="0"/>
              <a:t>: Многие государства в древности были раздроблены, но по истечению времени происходит объединение государств.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04900" y="3109084"/>
            <a:ext cx="9980682" cy="78581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/>
              <a:t>Проблемный вопрос</a:t>
            </a:r>
            <a:r>
              <a:rPr lang="ru-RU" dirty="0"/>
              <a:t>: «Почему единое государство лучше, чем раздробленное?»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5952366" y="2816149"/>
            <a:ext cx="285750" cy="214313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952366" y="3931389"/>
            <a:ext cx="285750" cy="214313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631689743"/>
              </p:ext>
            </p:extLst>
          </p:nvPr>
        </p:nvGraphicFramePr>
        <p:xfrm>
          <a:off x="1675641" y="4102443"/>
          <a:ext cx="8728748" cy="2644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1002858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Информационно-коммуникационная технология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735" y="3739230"/>
            <a:ext cx="3147538" cy="23606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9163">
            <a:off x="698254" y="1981953"/>
            <a:ext cx="3676331" cy="2757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892472">
            <a:off x="7686708" y="2191890"/>
            <a:ext cx="3495286" cy="26214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034" y="1529445"/>
            <a:ext cx="4175476" cy="20877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90145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Веб-квесты</a:t>
            </a:r>
            <a:endParaRPr lang="ru-RU" dirty="0"/>
          </a:p>
        </p:txBody>
      </p:sp>
      <p:pic>
        <p:nvPicPr>
          <p:cNvPr id="5" name="Содержимое 4" descr="Царь Салтан и Ко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96612" y="1518557"/>
            <a:ext cx="3233305" cy="4572000"/>
          </a:xfrm>
        </p:spPr>
      </p:pic>
      <p:pic>
        <p:nvPicPr>
          <p:cNvPr id="7" name="Содержимое 6" descr="Безымянный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833769" y="1551214"/>
            <a:ext cx="3289933" cy="4572000"/>
          </a:xfrm>
        </p:spPr>
      </p:pic>
      <p:pic>
        <p:nvPicPr>
          <p:cNvPr id="8" name="Рисунок 7" descr="скрин виде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07329" y="4331015"/>
            <a:ext cx="3971843" cy="2233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255" y="76200"/>
            <a:ext cx="11498893" cy="1096962"/>
          </a:xfrm>
        </p:spPr>
        <p:txBody>
          <a:bodyPr>
            <a:normAutofit/>
          </a:bodyPr>
          <a:lstStyle/>
          <a:p>
            <a:pPr algn="ctr">
              <a:spcBef>
                <a:spcPts val="1"/>
              </a:spcBef>
            </a:pPr>
            <a:r>
              <a:rPr lang="ru-RU" dirty="0">
                <a:solidFill>
                  <a:srgbClr val="514843"/>
                </a:solidFill>
              </a:rPr>
              <a:t>Результаты анкетирования обучающихся </a:t>
            </a:r>
            <a:r>
              <a:rPr lang="ru-RU" dirty="0" smtClean="0">
                <a:solidFill>
                  <a:srgbClr val="514843"/>
                </a:solidFill>
              </a:rPr>
              <a:t>5-7 классов МБОУ </a:t>
            </a:r>
            <a:r>
              <a:rPr lang="ru-RU" dirty="0">
                <a:solidFill>
                  <a:srgbClr val="514843"/>
                </a:solidFill>
              </a:rPr>
              <a:t>СОШ </a:t>
            </a:r>
            <a:r>
              <a:rPr lang="ru-RU" dirty="0" smtClean="0">
                <a:solidFill>
                  <a:srgbClr val="514843"/>
                </a:solidFill>
              </a:rPr>
              <a:t>№2, май 2017 </a:t>
            </a:r>
            <a:r>
              <a:rPr lang="ru-RU" dirty="0">
                <a:solidFill>
                  <a:srgbClr val="514843"/>
                </a:solidFill>
              </a:rPr>
              <a:t>г. </a:t>
            </a:r>
            <a:endParaRPr lang="ru-RU" sz="2800" b="0" i="0" dirty="0">
              <a:solidFill>
                <a:srgbClr val="514843"/>
              </a:solidFill>
              <a:latin typeface="Plantagenet Cherokee"/>
              <a:ea typeface="+mj-ea"/>
              <a:cs typeface="+mj-cs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41824982"/>
              </p:ext>
            </p:extLst>
          </p:nvPr>
        </p:nvGraphicFramePr>
        <p:xfrm>
          <a:off x="2035834" y="1600199"/>
          <a:ext cx="3312543" cy="5024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Объект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529505128"/>
              </p:ext>
            </p:extLst>
          </p:nvPr>
        </p:nvGraphicFramePr>
        <p:xfrm>
          <a:off x="6691223" y="1683587"/>
          <a:ext cx="3312543" cy="5024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40102786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Проектная технология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99676">
            <a:off x="870210" y="3367627"/>
            <a:ext cx="2144081" cy="285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640" y="1577761"/>
            <a:ext cx="3386667" cy="203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890512">
            <a:off x="321930" y="1382302"/>
            <a:ext cx="1980304" cy="27258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73794" y="1992360"/>
            <a:ext cx="4898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Программа дополнительного образования </a:t>
            </a:r>
            <a:r>
              <a:rPr lang="ru-RU" b="1" dirty="0" smtClean="0">
                <a:hlinkClick r:id="rId5" action="ppaction://hlinkfile"/>
              </a:rPr>
              <a:t>«Основы проектной деятельности»</a:t>
            </a:r>
            <a:endParaRPr lang="ru-RU" b="1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910467922"/>
              </p:ext>
            </p:extLst>
          </p:nvPr>
        </p:nvGraphicFramePr>
        <p:xfrm>
          <a:off x="5502932" y="3008360"/>
          <a:ext cx="6376030" cy="2854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026" name="Picture 2" descr="D:\МБОУ СОШ 2\ДОКУМЕНТЫ\Документы наградные\Учащихся\2017-2018\Грани творчества-Толкачева-2018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32515" y="1178360"/>
            <a:ext cx="1738184" cy="2390684"/>
          </a:xfrm>
          <a:prstGeom prst="rect">
            <a:avLst/>
          </a:prstGeom>
          <a:noFill/>
        </p:spPr>
      </p:pic>
      <p:pic>
        <p:nvPicPr>
          <p:cNvPr id="10" name="Picture 6" descr="D:\МБОУ СОШ 2\Фотографии Школа\Большие вызовы. Предзащита. 2019.jpg"/>
          <p:cNvPicPr>
            <a:picLocks noChangeAspect="1" noChangeArrowheads="1"/>
          </p:cNvPicPr>
          <p:nvPr/>
        </p:nvPicPr>
        <p:blipFill>
          <a:blip r:embed="rId11" cstate="print"/>
          <a:srcRect l="28771" t="17670" r="36532" b="3461"/>
          <a:stretch>
            <a:fillRect/>
          </a:stretch>
        </p:blipFill>
        <p:spPr bwMode="auto">
          <a:xfrm rot="5400000">
            <a:off x="3424736" y="4717962"/>
            <a:ext cx="1628524" cy="2311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880">
            <a:off x="3197292" y="2624437"/>
            <a:ext cx="1981604" cy="27260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930430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проекта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502996218"/>
              </p:ext>
            </p:extLst>
          </p:nvPr>
        </p:nvGraphicFramePr>
        <p:xfrm>
          <a:off x="508000" y="1439334"/>
          <a:ext cx="10967308" cy="5206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838146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90" y="125627"/>
            <a:ext cx="9980682" cy="1096962"/>
          </a:xfrm>
        </p:spPr>
        <p:txBody>
          <a:bodyPr>
            <a:normAutofit/>
          </a:bodyPr>
          <a:lstStyle/>
          <a:p>
            <a:r>
              <a:rPr lang="ru-RU" sz="2400" dirty="0"/>
              <a:t>Результаты мониторинга уровня </a:t>
            </a:r>
            <a:r>
              <a:rPr lang="ru-RU" sz="2400" dirty="0" err="1"/>
              <a:t>сформированности</a:t>
            </a:r>
            <a:r>
              <a:rPr lang="ru-RU" sz="2400" dirty="0"/>
              <a:t> исследовательских навыков у обучающихся 5-7 классов в </a:t>
            </a:r>
            <a:r>
              <a:rPr lang="ru-RU" sz="2400" dirty="0" smtClean="0"/>
              <a:t>2017-2018 </a:t>
            </a:r>
            <a:r>
              <a:rPr lang="ru-RU" sz="2400" dirty="0"/>
              <a:t>гг.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19740203"/>
              </p:ext>
            </p:extLst>
          </p:nvPr>
        </p:nvGraphicFramePr>
        <p:xfrm>
          <a:off x="897167" y="1510915"/>
          <a:ext cx="10478528" cy="4643593"/>
        </p:xfrm>
        <a:graphic>
          <a:graphicData uri="http://schemas.openxmlformats.org/drawingml/2006/table">
            <a:tbl>
              <a:tblPr/>
              <a:tblGrid>
                <a:gridCol w="1977080"/>
                <a:gridCol w="947351"/>
                <a:gridCol w="1171422"/>
                <a:gridCol w="1117052"/>
                <a:gridCol w="850142"/>
                <a:gridCol w="939114"/>
                <a:gridCol w="1458097"/>
                <a:gridCol w="1268627"/>
                <a:gridCol w="749643"/>
              </a:tblGrid>
              <a:tr h="42867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Навыки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Уровень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сформированности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В начале обучения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В конце обучения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69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тяжело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скорее тяжело, чем легко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скорее легко, чем тяжело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легко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тяжело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скорее тяжело, чем легко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скорее легко, чем тяжело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легко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</a:tr>
              <a:tr h="395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Самостоятельность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</a:tr>
              <a:tr h="5601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Рефлексивные способности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</a:tr>
              <a:tr h="6673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Знание технологии исследования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</a:tr>
              <a:tr h="437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Деятельность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4F4"/>
                    </a:solidFill>
                  </a:tcPr>
                </a:tc>
              </a:tr>
              <a:tr h="6096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Коммуникативные навыки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635876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Результаты участия обучающихся в конкурсах и </a:t>
            </a:r>
            <a:r>
              <a:rPr lang="ru-RU" dirty="0" smtClean="0"/>
              <a:t>олимпиадах в 2017-2018 </a:t>
            </a:r>
            <a:r>
              <a:rPr lang="ru-RU" dirty="0"/>
              <a:t>гг.</a:t>
            </a: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="" xmlns:p14="http://schemas.microsoft.com/office/powerpoint/2010/main" val="2040176013"/>
              </p:ext>
            </p:extLst>
          </p:nvPr>
        </p:nvGraphicFramePr>
        <p:xfrm>
          <a:off x="417094" y="1296970"/>
          <a:ext cx="8128000" cy="4920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233" y="0"/>
            <a:ext cx="1342767" cy="190166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609" y="671329"/>
            <a:ext cx="1438130" cy="197841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760" y="1544611"/>
            <a:ext cx="1369370" cy="189368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402" y="2051889"/>
            <a:ext cx="1265481" cy="186587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239992" y="2576770"/>
            <a:ext cx="1387284" cy="199522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965" y="3333239"/>
            <a:ext cx="1391852" cy="1915297"/>
          </a:xfrm>
          <a:prstGeom prst="rect">
            <a:avLst/>
          </a:prstGeom>
        </p:spPr>
      </p:pic>
      <p:pic>
        <p:nvPicPr>
          <p:cNvPr id="5122" name="Picture 2" descr="D:\МБОУ СОШ 2\ДОКУМЕНТЫ\Документы наградные\Учащихся\2017-2018\Ярцев Чувство в слове Буктрейлер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16843" y="4123073"/>
            <a:ext cx="1365774" cy="1956884"/>
          </a:xfrm>
          <a:prstGeom prst="rect">
            <a:avLst/>
          </a:prstGeom>
          <a:noFill/>
        </p:spPr>
      </p:pic>
      <p:pic>
        <p:nvPicPr>
          <p:cNvPr id="13" name="Рисунок 12" descr="Шишкина ГРПС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943197" y="4588042"/>
            <a:ext cx="1297056" cy="185011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69" y="5409315"/>
            <a:ext cx="1685625" cy="119201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276" y="5731837"/>
            <a:ext cx="1616019" cy="11261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60096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740" y="106680"/>
            <a:ext cx="9980682" cy="1096962"/>
          </a:xfrm>
        </p:spPr>
        <p:txBody>
          <a:bodyPr/>
          <a:lstStyle/>
          <a:p>
            <a:r>
              <a:rPr lang="ru-RU" dirty="0" smtClean="0"/>
              <a:t>Мониторинг численности членов исторической секции НОУ «Совенок»</a:t>
            </a:r>
            <a:endParaRPr lang="ru-RU" dirty="0"/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="" xmlns:p14="http://schemas.microsoft.com/office/powerpoint/2010/main" val="1694735890"/>
              </p:ext>
            </p:extLst>
          </p:nvPr>
        </p:nvGraphicFramePr>
        <p:xfrm>
          <a:off x="1094740" y="1597237"/>
          <a:ext cx="7609840" cy="467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800" y="4815840"/>
            <a:ext cx="3062343" cy="183740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880" y="3208020"/>
            <a:ext cx="2143760" cy="160782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330" y="1503680"/>
            <a:ext cx="3603813" cy="20421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27406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Значимость проекта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21663203"/>
              </p:ext>
            </p:extLst>
          </p:nvPr>
        </p:nvGraphicFramePr>
        <p:xfrm>
          <a:off x="980303" y="1823535"/>
          <a:ext cx="10105279" cy="3621676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5028385"/>
                <a:gridCol w="5076894"/>
              </a:tblGrid>
              <a:tr h="108611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Теоретическая значимость</a:t>
                      </a:r>
                      <a:endParaRPr lang="ru-RU" sz="32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Практическая значимость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535558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состоит в обобщении теоретических концепций по проблеме современного подхода в обучении истории и обществознанию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в соответствии с новым образовательным стандартом образования.</a:t>
                      </a:r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результаты данной работы можно использовать при планировании и организации учебной деятельности, ориентированной на исследовательскую</a:t>
                      </a:r>
                      <a:r>
                        <a:rPr lang="ru-RU" baseline="0" dirty="0" smtClean="0"/>
                        <a:t> деятельность, </a:t>
                      </a:r>
                      <a:r>
                        <a:rPr lang="ru-RU" dirty="0" smtClean="0"/>
                        <a:t>что даст более точные ориентиры для разработки измерителей уровня исследовательской компетенции школьников.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053669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49146" y="1283515"/>
            <a:ext cx="9242854" cy="497032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1. </a:t>
            </a:r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Агарков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, Р. С. Роль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компетентностного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 подхода в учебном процессе/Р. С.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Агарков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//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Средн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. проф. обр. – 2003. - № 6. – С. 36-49.</a:t>
            </a:r>
          </a:p>
          <a:p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2. Выготский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, Т. М. Мышление и речь//Собр. в 6 т./ Л. С. Выготский. – М., 1982. – Т 2: Проблемы общей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психологии.</a:t>
            </a:r>
          </a:p>
          <a:p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3. Голуб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Г.Б., Перелыгина Е.А.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Чуракова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 О.В. Метод проектов – технология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компетентностно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-ориентированного образования: методическое пособие для педагогов – руководителей проектов учащихся основной школы / Под ред. проф. Е.Я. Когана. – Самара: Издательство «Учебная литература», Издательский дом «Федоров». 2010. – 176 с</a:t>
            </a:r>
          </a:p>
          <a:p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4. Кларин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М.В. Характерные черты исследовательского подхода: обучение на основе решений проблем //Школьные технологии, 2004.- № 1.- с. 11 - 24</a:t>
            </a:r>
          </a:p>
          <a:p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5. </a:t>
            </a:r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Кудрова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И. А. О развитии мышления на основе исследовательского подхода / И.А.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Кудрова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 //Стандарты и мониторинг в образовании, 2006.- № 5.- с. 14 - 21</a:t>
            </a:r>
          </a:p>
          <a:p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6. </a:t>
            </a:r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Полат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, Е. С. Педагогические технологии 21 века//Современные проблемы образования/ Е. С.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Полат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. – Тула, 1997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  <a:p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7. Сергеев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И.С. Как организовать проектную деятельность учащихся: практическое пособие для работников общеобразовательных учреждений. – 3-е изд.,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испр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. и доп. – М.: АРКТИ, 2010. 80 с. (Методическая библиотека).</a:t>
            </a:r>
          </a:p>
          <a:p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8. Родионов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В.А.,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Ступницкая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 М.А. Проектная деятельность в школе // Школьный психолог. — 2004. — № 46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9. </a:t>
            </a:r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Хуторский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, А. В. Ключевые компетенции как компонент личностно ориентированной парадигмы образования/ А. В.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Хуторский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//Народное образование. – 2003.</a:t>
            </a:r>
          </a:p>
          <a:p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10. Сайт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: http://www.eidos.ru.</a:t>
            </a:r>
          </a:p>
          <a:p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11. </a:t>
            </a:r>
            <a:r>
              <a:rPr lang="ru-RU" dirty="0" err="1" smtClean="0">
                <a:solidFill>
                  <a:schemeClr val="tx1">
                    <a:lumMod val="50000"/>
                  </a:schemeClr>
                </a:solidFill>
              </a:rPr>
              <a:t>Caйт:http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://www.oim.ru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19086275">
            <a:off x="-19976" y="3002905"/>
            <a:ext cx="32917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Используемая </a:t>
            </a:r>
          </a:p>
          <a:p>
            <a:pPr algn="ctr"/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литература</a:t>
            </a:r>
            <a:endParaRPr lang="ru-RU" sz="3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56475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8843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2800" b="0" i="0" dirty="0" smtClean="0">
                <a:solidFill>
                  <a:srgbClr val="514843"/>
                </a:solidFill>
                <a:latin typeface="Plantagenet Cherokee"/>
                <a:ea typeface="+mj-ea"/>
                <a:cs typeface="+mj-cs"/>
              </a:rPr>
              <a:t>Педагогическое противоречие</a:t>
            </a:r>
            <a:endParaRPr lang="ru-RU" sz="2800" b="0" i="0" dirty="0">
              <a:solidFill>
                <a:srgbClr val="514843"/>
              </a:solidFill>
              <a:latin typeface="Plantagenet Cherokee"/>
              <a:ea typeface="+mj-ea"/>
              <a:cs typeface="+mj-cs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5738" y="1486232"/>
            <a:ext cx="2591115" cy="23347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288" y="4134091"/>
            <a:ext cx="2559172" cy="2306006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3845490" y="1446253"/>
            <a:ext cx="7240091" cy="2621589"/>
            <a:chOff x="2918527" y="-67563"/>
            <a:chExt cx="5064678" cy="2621589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918528" y="-1314"/>
              <a:ext cx="4800633" cy="255534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Прямоугольник 7"/>
            <p:cNvSpPr/>
            <p:nvPr/>
          </p:nvSpPr>
          <p:spPr>
            <a:xfrm>
              <a:off x="2918527" y="-67563"/>
              <a:ext cx="5064678" cy="2555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128" tIns="0" rIns="135128" bIns="135128" numCol="1" spcCol="1270" anchor="ctr" anchorCtr="0">
              <a:noAutofit/>
            </a:bodyPr>
            <a:lstStyle/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- Объективная необходимость в формировании у обучающихся метапредметных и личностных навыков.</a:t>
              </a:r>
            </a:p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- Новые педагогические технологии, направленные на формирование ключевых компетенций.</a:t>
              </a:r>
            </a:p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- Деятельностный характер обучения.</a:t>
              </a:r>
              <a:endParaRPr lang="ru-RU" sz="2400" kern="1200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265722" y="4001593"/>
            <a:ext cx="6571375" cy="2621589"/>
            <a:chOff x="3579615" y="2697873"/>
            <a:chExt cx="4988229" cy="2621589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3767211" y="2764122"/>
              <a:ext cx="4800633" cy="255534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3579615" y="2697873"/>
              <a:ext cx="4800633" cy="2555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128" tIns="0" rIns="135128" bIns="135128" numCol="1" spcCol="1270" anchor="ctr" anchorCtr="0">
              <a:noAutofit/>
            </a:bodyPr>
            <a:lstStyle/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- Низкий уровень мотивации обучающихся к образовательному процессу.</a:t>
              </a:r>
            </a:p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- Традиционные методы обучения.</a:t>
              </a:r>
            </a:p>
            <a:p>
              <a:pPr lvl="0" algn="l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- Преобладание декларативного подхода к обучению.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6542553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4000" b="0" i="0" dirty="0" smtClean="0">
                <a:solidFill>
                  <a:srgbClr val="514843"/>
                </a:solidFill>
                <a:latin typeface="Plantagenet Cherokee"/>
                <a:ea typeface="+mj-ea"/>
                <a:cs typeface="+mj-cs"/>
              </a:rPr>
              <a:t>Проблема</a:t>
            </a:r>
            <a:endParaRPr lang="ru-RU" sz="4000" b="0" i="0" dirty="0">
              <a:solidFill>
                <a:srgbClr val="514843"/>
              </a:solidFill>
              <a:latin typeface="Plantagenet Cherokee"/>
              <a:ea typeface="+mj-ea"/>
              <a:cs typeface="+mj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04900" y="1473763"/>
            <a:ext cx="5854352" cy="4927035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Отсутствие единой системы методических рекомендаций, дидактической базы, информационно-образовательной среды для формирования исследовательских навыков </a:t>
            </a:r>
            <a:r>
              <a:rPr lang="ru-RU" sz="2800" dirty="0" smtClean="0"/>
              <a:t>учащихся </a:t>
            </a:r>
            <a:r>
              <a:rPr lang="ru-RU" sz="2800" dirty="0"/>
              <a:t>в рамках учебных дисциплин «История» и «Обществознание»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760043" y="1582791"/>
            <a:ext cx="3043938" cy="470898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?!</a:t>
            </a:r>
            <a:endParaRPr lang="ru-RU" sz="30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62987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62050" y="2891487"/>
            <a:ext cx="4695825" cy="1868920"/>
          </a:xfrm>
        </p:spPr>
        <p:txBody>
          <a:bodyPr>
            <a:normAutofit/>
          </a:bodyPr>
          <a:lstStyle/>
          <a:p>
            <a:r>
              <a:rPr lang="ru-RU" b="1" dirty="0" smtClean="0"/>
              <a:t>Характер:</a:t>
            </a:r>
          </a:p>
          <a:p>
            <a:r>
              <a:rPr lang="ru-RU" dirty="0" smtClean="0"/>
              <a:t>практико-ориентированный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Направлен на учащихся 5-7 классов</a:t>
            </a:r>
            <a:endParaRPr lang="ru-RU" dirty="0"/>
          </a:p>
        </p:txBody>
      </p:sp>
      <p:pic>
        <p:nvPicPr>
          <p:cNvPr id="4100" name="Picture 4" descr="D:\МБОУ СОШ 2\Фотографии Школа\WP_20170406_12_02_59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9350" y="3133726"/>
            <a:ext cx="5361662" cy="3022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D:\МБОУ СОШ 2\Фотографии Школа\image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499005"/>
            <a:ext cx="3824817" cy="2868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899" y="1600200"/>
            <a:ext cx="9900851" cy="82391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Разработка методических рекомендаций по формированию исследовательской компетенции учащихся средствами истории и обществознания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044" y="2727325"/>
            <a:ext cx="4584700" cy="3438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224495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</a:t>
            </a:r>
            <a:endParaRPr lang="ru-RU" dirty="0"/>
          </a:p>
        </p:txBody>
      </p:sp>
      <p:graphicFrame>
        <p:nvGraphicFramePr>
          <p:cNvPr id="3" name="Схема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857338023"/>
              </p:ext>
            </p:extLst>
          </p:nvPr>
        </p:nvGraphicFramePr>
        <p:xfrm>
          <a:off x="812799" y="1499286"/>
          <a:ext cx="10423611" cy="5095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5270041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899" y="1600200"/>
            <a:ext cx="9900851" cy="82391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Формирование исследовательской компетенции способствует росту уровня мотивации учащихся и повышению качества обучения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560" y="2688590"/>
            <a:ext cx="4826000" cy="361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1940192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Механизм реализации проекта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04638742"/>
              </p:ext>
            </p:extLst>
          </p:nvPr>
        </p:nvGraphicFramePr>
        <p:xfrm>
          <a:off x="1199902" y="1595121"/>
          <a:ext cx="988568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2017799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ademic Literature 16x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AcademicLiterature_16x9_TP103431361.potx" id="{2F0AAF73-AE41-486D-B6DC-0985ADE3F2EC}" vid="{EF7BD8ED-D7CC-46AA-8B96-4CA16C4A9ED2}"/>
    </a:ext>
  </a:extLst>
</a:theme>
</file>

<file path=ppt/theme/theme2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Академическая презентация, макет с лентами и полосками (широкоэкранный формат)</Template>
  <TotalTime>0</TotalTime>
  <Words>1359</Words>
  <Application>Microsoft Office PowerPoint</Application>
  <PresentationFormat>Произвольный</PresentationFormat>
  <Paragraphs>208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Academic Literature 16x9</vt:lpstr>
      <vt:lpstr>Формирование исследовательской компетенции учащихся средствами истории и обществознания </vt:lpstr>
      <vt:lpstr>Результаты анкетирования обучающихся 5-7 классов МБОУ СОШ №2, май 2017 г. </vt:lpstr>
      <vt:lpstr>Педагогическое противоречие</vt:lpstr>
      <vt:lpstr>Проблема</vt:lpstr>
      <vt:lpstr>Слайд 5</vt:lpstr>
      <vt:lpstr>Цель проекта</vt:lpstr>
      <vt:lpstr>Задачи проекта</vt:lpstr>
      <vt:lpstr>Гипотеза</vt:lpstr>
      <vt:lpstr>Механизм реализации проекта</vt:lpstr>
      <vt:lpstr>План реализации проекта</vt:lpstr>
      <vt:lpstr>Методологическая основа проекта</vt:lpstr>
      <vt:lpstr>Формируемые УУД</vt:lpstr>
      <vt:lpstr>Система работы, направленная на формирование исследовательских навыков учащихся в рамках истории и обществознания</vt:lpstr>
      <vt:lpstr>Решение ситуационных задач</vt:lpstr>
      <vt:lpstr>Метод моделирования</vt:lpstr>
      <vt:lpstr>Экскурсии</vt:lpstr>
      <vt:lpstr>Урок-исследование</vt:lpstr>
      <vt:lpstr>Информационно-коммуникационная технология</vt:lpstr>
      <vt:lpstr>Веб-квесты</vt:lpstr>
      <vt:lpstr>Проектная технология</vt:lpstr>
      <vt:lpstr>Результаты проекта</vt:lpstr>
      <vt:lpstr>Результаты мониторинга уровня сформированности исследовательских навыков у обучающихся 5-7 классов в 2017-2018 гг.</vt:lpstr>
      <vt:lpstr>Результаты участия обучающихся в конкурсах и олимпиадах в 2017-2018 гг.</vt:lpstr>
      <vt:lpstr>Мониторинг численности членов исторической секции НОУ «Совенок»</vt:lpstr>
      <vt:lpstr>Значимость проекта</vt:lpstr>
      <vt:lpstr>Слайд 26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2016-01-03T07:47:31Z</dcterms:created>
  <dcterms:modified xsi:type="dcterms:W3CDTF">2019-03-19T15:53:58Z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TC034313809991</vt:lpwstr>
  </property>
</Properties>
</file>