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708" r:id="rId4"/>
  </p:sldMasterIdLst>
  <p:sldIdLst>
    <p:sldId id="256" r:id="rId5"/>
    <p:sldId id="261" r:id="rId6"/>
    <p:sldId id="262" r:id="rId7"/>
    <p:sldId id="264" r:id="rId8"/>
    <p:sldId id="272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81" r:id="rId17"/>
    <p:sldId id="282" r:id="rId18"/>
    <p:sldId id="279" r:id="rId19"/>
    <p:sldId id="283" r:id="rId20"/>
    <p:sldId id="285" r:id="rId21"/>
    <p:sldId id="284" r:id="rId22"/>
    <p:sldId id="286" r:id="rId2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1CCF0-06DF-4773-A8E5-F7E549197F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02390-B723-4871-A9E4-292E33AA0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80393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4CA93-7AAD-4FF7-B85E-308A44CBD1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195C-6F50-4344-B331-EAAF2E21AC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196944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C0123-B088-4AC0-83B7-EB9FF03254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08375-EF6A-4564-9812-228F53E7A9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961868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9EA2A-EABF-46A2-B265-DECA8F7714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5B1C-75A0-4891-BABF-82A5C87301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28917"/>
      </p:ext>
    </p:extLst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02239-1604-4D0F-8C66-7494A01C5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580C-8F24-4F92-9B68-A5B0071B79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546869"/>
      </p:ext>
    </p:extLst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FFF4-7186-45A4-B9D0-B74D1AE45C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75756-A16D-4C7B-AB1D-1DED2ED442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947"/>
      </p:ext>
    </p:extLst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1B89A-DE8D-45D7-96D5-D4881A419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BE65-8B93-450E-A9CF-9478BA728E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0488"/>
      </p:ext>
    </p:extLst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2DAB8-897B-466E-A6FE-A1E68BBDD4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E2F35-21A5-42CA-BC05-755028AD40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35615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4B2D1-4B06-4226-ACA7-68D870755D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1338E-3E13-4B24-93CC-A466F54DCA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54552"/>
      </p:ext>
    </p:extLst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21DC1-508C-4B47-9332-B1475D1365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28C3-8294-4CBC-B786-B0F127164B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071235"/>
      </p:ext>
    </p:extLst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3683-8104-4C6F-B89D-16992C15F2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6B5C7-FB92-49C6-A743-13A4739569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813583"/>
      </p:ext>
    </p:extLst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1CCF0-06DF-4773-A8E5-F7E549197F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02390-B723-4871-A9E4-292E33AA0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580391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4CA93-7AAD-4FF7-B85E-308A44CBD1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195C-6F50-4344-B331-EAAF2E21AC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82996"/>
      </p:ext>
    </p:extLst>
  </p:cSld>
  <p:clrMapOvr>
    <a:masterClrMapping/>
  </p:clrMapOvr>
  <p:transition spd="med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C0123-B088-4AC0-83B7-EB9FF03254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08375-EF6A-4564-9812-228F53E7A9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1430"/>
      </p:ext>
    </p:extLst>
  </p:cSld>
  <p:clrMapOvr>
    <a:masterClrMapping/>
  </p:clrMapOvr>
  <p:transition spd="med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9EA2A-EABF-46A2-B265-DECA8F7714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5B1C-75A0-4891-BABF-82A5C87301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404661"/>
      </p:ext>
    </p:extLst>
  </p:cSld>
  <p:clrMapOvr>
    <a:masterClrMapping/>
  </p:clrMapOvr>
  <p:transition spd="med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02239-1604-4D0F-8C66-7494A01C5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580C-8F24-4F92-9B68-A5B0071B79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48278"/>
      </p:ext>
    </p:extLst>
  </p:cSld>
  <p:clrMapOvr>
    <a:masterClrMapping/>
  </p:clrMapOvr>
  <p:transition spd="med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FFF4-7186-45A4-B9D0-B74D1AE45C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75756-A16D-4C7B-AB1D-1DED2ED442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39969"/>
      </p:ext>
    </p:extLst>
  </p:cSld>
  <p:clrMapOvr>
    <a:masterClrMapping/>
  </p:clrMapOvr>
  <p:transition spd="med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1B89A-DE8D-45D7-96D5-D4881A419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BE65-8B93-450E-A9CF-9478BA728E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60657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2DAB8-897B-466E-A6FE-A1E68BBDD4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E2F35-21A5-42CA-BC05-755028AD40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67166"/>
      </p:ext>
    </p:extLst>
  </p:cSld>
  <p:clrMapOvr>
    <a:masterClrMapping/>
  </p:clrMapOvr>
  <p:transition spd="med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4B2D1-4B06-4226-ACA7-68D870755D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1338E-3E13-4B24-93CC-A466F54DCA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6595"/>
      </p:ext>
    </p:extLst>
  </p:cSld>
  <p:clrMapOvr>
    <a:masterClrMapping/>
  </p:clrMapOvr>
  <p:transition spd="med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21DC1-508C-4B47-9332-B1475D1365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28C3-8294-4CBC-B786-B0F127164B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024768"/>
      </p:ext>
    </p:extLst>
  </p:cSld>
  <p:clrMapOvr>
    <a:masterClrMapping/>
  </p:clrMapOvr>
  <p:transition spd="med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3683-8104-4C6F-B89D-16992C15F2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6B5C7-FB92-49C6-A743-13A4739569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400991"/>
      </p:ext>
    </p:extLst>
  </p:cSld>
  <p:clrMapOvr>
    <a:masterClrMapping/>
  </p:clrMapOvr>
  <p:transition spd="med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1CCF0-06DF-4773-A8E5-F7E549197F6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02390-B723-4871-A9E4-292E33AA0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82531"/>
      </p:ext>
    </p:extLst>
  </p:cSld>
  <p:clrMapOvr>
    <a:masterClrMapping/>
  </p:clrMapOvr>
  <p:transition spd="med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4CA93-7AAD-4FF7-B85E-308A44CBD1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195C-6F50-4344-B331-EAAF2E21AC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00643"/>
      </p:ext>
    </p:extLst>
  </p:cSld>
  <p:clrMapOvr>
    <a:masterClrMapping/>
  </p:clrMapOvr>
  <p:transition spd="med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C0123-B088-4AC0-83B7-EB9FF03254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08375-EF6A-4564-9812-228F53E7A91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211524"/>
      </p:ext>
    </p:extLst>
  </p:cSld>
  <p:clrMapOvr>
    <a:masterClrMapping/>
  </p:clrMapOvr>
  <p:transition spd="med"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9EA2A-EABF-46A2-B265-DECA8F7714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55B1C-75A0-4891-BABF-82A5C87301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206151"/>
      </p:ext>
    </p:extLst>
  </p:cSld>
  <p:clrMapOvr>
    <a:masterClrMapping/>
  </p:clrMapOvr>
  <p:transition spd="med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02239-1604-4D0F-8C66-7494A01C5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580C-8F24-4F92-9B68-A5B0071B79B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92111"/>
      </p:ext>
    </p:extLst>
  </p:cSld>
  <p:clrMapOvr>
    <a:masterClrMapping/>
  </p:clrMapOvr>
  <p:transition spd="med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0FFF4-7186-45A4-B9D0-B74D1AE45C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75756-A16D-4C7B-AB1D-1DED2ED4423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23131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1B89A-DE8D-45D7-96D5-D4881A419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BE65-8B93-450E-A9CF-9478BA728E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80379"/>
      </p:ext>
    </p:extLst>
  </p:cSld>
  <p:clrMapOvr>
    <a:masterClrMapping/>
  </p:clrMapOvr>
  <p:transition spd="med"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2DAB8-897B-466E-A6FE-A1E68BBDD42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E2F35-21A5-42CA-BC05-755028AD40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7683"/>
      </p:ext>
    </p:extLst>
  </p:cSld>
  <p:clrMapOvr>
    <a:masterClrMapping/>
  </p:clrMapOvr>
  <p:transition spd="med"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4B2D1-4B06-4226-ACA7-68D870755DC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1338E-3E13-4B24-93CC-A466F54DCA8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336428"/>
      </p:ext>
    </p:extLst>
  </p:cSld>
  <p:clrMapOvr>
    <a:masterClrMapping/>
  </p:clrMapOvr>
  <p:transition spd="med"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21DC1-508C-4B47-9332-B1475D1365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28C3-8294-4CBC-B786-B0F127164B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02490"/>
      </p:ext>
    </p:extLst>
  </p:cSld>
  <p:clrMapOvr>
    <a:masterClrMapping/>
  </p:clrMapOvr>
  <p:transition spd="med"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03683-8104-4C6F-B89D-16992C15F2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6B5C7-FB92-49C6-A743-13A4739569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09461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5D9466-43E3-46DB-9544-52CAA57595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2BFB8F-517B-423F-BDC2-5D678A3BA9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0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5D9466-43E3-46DB-9544-52CAA57595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2BFB8F-517B-423F-BDC2-5D678A3BA9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012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5D9466-43E3-46DB-9544-52CAA575952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2BFB8F-517B-423F-BDC2-5D678A3BA95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2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" y="-90422"/>
            <a:ext cx="9143297" cy="694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5656" y="1340768"/>
            <a:ext cx="7268344" cy="139801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создать мультфильм 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5157192"/>
            <a:ext cx="3344416" cy="136815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Подготовили: Жаркова А.А.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1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Маракова</a:t>
            </a:r>
            <a:r>
              <a:rPr lang="ru-RU" sz="1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О.А.</a:t>
            </a:r>
            <a:endParaRPr lang="ru-RU" sz="1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5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888432" cy="524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3926066" cy="529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4855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6726"/>
            <a:ext cx="3907267" cy="526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s://pp.userapi.com/c845324/v845324430/1835f8/DXX5UOOr6W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93960"/>
            <a:ext cx="379068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116632"/>
            <a:ext cx="7020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Важно, чтобы в это время в кадр не попали никакие лишние предметы, не было видно ничьих рук и пальцев. Снимая кадр за кадром каждое движение героев,  как </a:t>
            </a:r>
            <a:r>
              <a:rPr lang="ru-RU" b="1" dirty="0" smtClean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волшебники 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оживляли своих персонажей. Они как будто начинали жить своей жизнью.</a:t>
            </a: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1421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7688464" cy="437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713" y="58763"/>
            <a:ext cx="4494287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700" kern="0" smtClean="0">
                <a:solidFill>
                  <a:srgbClr val="660066"/>
                </a:solidFill>
                <a:latin typeface="Arial"/>
                <a:cs typeface="Arial"/>
              </a:rPr>
              <a:t>Windows Movie Maker: </a:t>
            </a:r>
          </a:p>
          <a:p>
            <a:pPr lvl="0" indent="533400" algn="just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700" kern="0" smtClean="0">
                <a:solidFill>
                  <a:srgbClr val="6600FF"/>
                </a:solidFill>
                <a:latin typeface="Arial"/>
                <a:cs typeface="Arial"/>
              </a:rPr>
              <a:t> </a:t>
            </a:r>
            <a:endParaRPr lang="ru-RU" sz="2700" kern="0" dirty="0">
              <a:solidFill>
                <a:srgbClr val="6600FF"/>
              </a:solidFill>
              <a:latin typeface="Arial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06856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solidFill>
                  <a:srgbClr val="660066"/>
                </a:solidFill>
              </a:rPr>
              <a:t>создавать и редактировать изображения, используя различные инструменты графического редактора; импортировать изображения и звук, использовать временную шкалу и </a:t>
            </a:r>
            <a:r>
              <a:rPr lang="ru-RU" altLang="ru-RU" sz="2000" dirty="0" err="1">
                <a:solidFill>
                  <a:srgbClr val="660066"/>
                </a:solidFill>
              </a:rPr>
              <a:t>видеопереходы</a:t>
            </a:r>
            <a:r>
              <a:rPr lang="ru-RU" altLang="ru-RU" sz="2000" dirty="0">
                <a:solidFill>
                  <a:srgbClr val="660066"/>
                </a:solidFill>
              </a:rPr>
              <a:t>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775464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532" y="332656"/>
            <a:ext cx="842493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Когда </a:t>
            </a:r>
            <a:r>
              <a:rPr lang="ru-RU" altLang="ru-RU" sz="2400" kern="0" dirty="0" smtClean="0">
                <a:solidFill>
                  <a:srgbClr val="660066"/>
                </a:solidFill>
                <a:latin typeface="Arial"/>
                <a:cs typeface="Arial"/>
              </a:rPr>
              <a:t>фото </a:t>
            </a: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были готовы, </a:t>
            </a:r>
            <a:r>
              <a:rPr lang="ru-RU" altLang="ru-RU" sz="2400" kern="0" dirty="0" smtClean="0">
                <a:solidFill>
                  <a:srgbClr val="660066"/>
                </a:solidFill>
                <a:latin typeface="Arial"/>
                <a:cs typeface="Arial"/>
              </a:rPr>
              <a:t>нужно поместить </a:t>
            </a: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файлы в окно программы </a:t>
            </a:r>
            <a:r>
              <a:rPr lang="ru-RU" altLang="ru-RU" sz="2400" kern="0" dirty="0" err="1">
                <a:solidFill>
                  <a:srgbClr val="660066"/>
                </a:solidFill>
                <a:latin typeface="Arial"/>
                <a:cs typeface="Arial"/>
              </a:rPr>
              <a:t>Windows</a:t>
            </a: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 </a:t>
            </a:r>
            <a:r>
              <a:rPr lang="ru-RU" altLang="ru-RU" sz="2400" kern="0" dirty="0" err="1">
                <a:solidFill>
                  <a:srgbClr val="660066"/>
                </a:solidFill>
                <a:latin typeface="Arial"/>
                <a:cs typeface="Arial"/>
              </a:rPr>
              <a:t>Movie</a:t>
            </a: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 </a:t>
            </a:r>
            <a:r>
              <a:rPr lang="ru-RU" altLang="ru-RU" sz="2400" kern="0" dirty="0" err="1">
                <a:solidFill>
                  <a:srgbClr val="660066"/>
                </a:solidFill>
                <a:latin typeface="Arial"/>
                <a:cs typeface="Arial"/>
              </a:rPr>
              <a:t>Maker</a:t>
            </a:r>
            <a:r>
              <a:rPr lang="ru-RU" altLang="ru-RU" sz="2400" kern="0" dirty="0">
                <a:solidFill>
                  <a:srgbClr val="660066"/>
                </a:solidFill>
                <a:latin typeface="Arial"/>
                <a:cs typeface="Arial"/>
              </a:rPr>
              <a:t> с помощь команды Импорт изображений: 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18" y="1556792"/>
            <a:ext cx="8515350" cy="484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84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532" y="332656"/>
            <a:ext cx="842493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Затем с помощью мыши </a:t>
            </a:r>
            <a:r>
              <a:rPr lang="ru-RU" altLang="ru-RU" sz="2800" kern="0" dirty="0" smtClean="0">
                <a:solidFill>
                  <a:srgbClr val="660066"/>
                </a:solidFill>
                <a:latin typeface="Arial"/>
                <a:cs typeface="Arial"/>
              </a:rPr>
              <a:t>перетаскиваем  </a:t>
            </a: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импортированные файлы с рисунками на </a:t>
            </a:r>
            <a:r>
              <a:rPr lang="ru-RU" altLang="ru-RU" sz="2800" kern="0" dirty="0" err="1">
                <a:solidFill>
                  <a:srgbClr val="660066"/>
                </a:solidFill>
                <a:latin typeface="Arial"/>
                <a:cs typeface="Arial"/>
              </a:rPr>
              <a:t>раскадровку</a:t>
            </a: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: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85" y="1772816"/>
            <a:ext cx="81280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8346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548680"/>
            <a:ext cx="8208912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kern="0" dirty="0" smtClean="0">
                <a:solidFill>
                  <a:srgbClr val="660066"/>
                </a:solidFill>
                <a:latin typeface="Arial"/>
                <a:cs typeface="Arial"/>
              </a:rPr>
              <a:t>Добавляем </a:t>
            </a: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различные </a:t>
            </a:r>
            <a:r>
              <a:rPr lang="ru-RU" altLang="ru-RU" sz="2800" kern="0" dirty="0" err="1">
                <a:solidFill>
                  <a:srgbClr val="660066"/>
                </a:solidFill>
                <a:latin typeface="Arial"/>
                <a:cs typeface="Arial"/>
              </a:rPr>
              <a:t>видеопереходы</a:t>
            </a: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: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77739"/>
            <a:ext cx="815975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10854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89" y="1412776"/>
            <a:ext cx="8050213" cy="471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17088"/>
            <a:ext cx="784887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800" kern="0" dirty="0">
                <a:solidFill>
                  <a:srgbClr val="660066"/>
                </a:solidFill>
                <a:latin typeface="Arial"/>
                <a:cs typeface="Arial"/>
              </a:rPr>
              <a:t>Кроме этого, </a:t>
            </a:r>
            <a:r>
              <a:rPr lang="ru-RU" altLang="ru-RU" sz="2800" kern="0" dirty="0" smtClean="0">
                <a:solidFill>
                  <a:srgbClr val="660066"/>
                </a:solidFill>
                <a:latin typeface="Arial"/>
                <a:cs typeface="Arial"/>
              </a:rPr>
              <a:t>можно добавить звук, титры в начале и в конце мультфильма</a:t>
            </a:r>
            <a:endParaRPr lang="ru-RU" altLang="ru-RU" sz="2800" kern="0" dirty="0">
              <a:solidFill>
                <a:srgbClr val="66006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87537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8352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algn="just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000" kern="0" dirty="0">
                <a:solidFill>
                  <a:srgbClr val="660066"/>
                </a:solidFill>
                <a:latin typeface="Arial"/>
                <a:cs typeface="Arial"/>
              </a:rPr>
              <a:t>После окончания работы с помощью команды Файл- Сохранить файл фильма, </a:t>
            </a:r>
            <a:r>
              <a:rPr lang="ru-RU" altLang="ru-RU" sz="2000" kern="0" dirty="0" smtClean="0">
                <a:solidFill>
                  <a:srgbClr val="660066"/>
                </a:solidFill>
                <a:latin typeface="Arial"/>
                <a:cs typeface="Arial"/>
              </a:rPr>
              <a:t>получили </a:t>
            </a:r>
            <a:r>
              <a:rPr lang="ru-RU" altLang="ru-RU" sz="2000" kern="0" dirty="0">
                <a:solidFill>
                  <a:srgbClr val="660066"/>
                </a:solidFill>
                <a:latin typeface="Arial"/>
                <a:cs typeface="Arial"/>
              </a:rPr>
              <a:t>файл, который воспроизводится в программе </a:t>
            </a:r>
            <a:r>
              <a:rPr lang="en-US" altLang="ru-RU" sz="2000" kern="0" dirty="0">
                <a:solidFill>
                  <a:srgbClr val="660066"/>
                </a:solidFill>
                <a:latin typeface="Arial"/>
                <a:cs typeface="Arial"/>
              </a:rPr>
              <a:t>Windows Media</a:t>
            </a:r>
            <a:r>
              <a:rPr lang="ru-RU" altLang="ru-RU" sz="2000" kern="0" dirty="0">
                <a:solidFill>
                  <a:srgbClr val="660066"/>
                </a:solidFill>
                <a:latin typeface="Arial"/>
                <a:cs typeface="Arial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92335"/>
            <a:ext cx="826135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4587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Мультик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19" y="116632"/>
            <a:ext cx="8616957" cy="646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587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54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4944"/>
            <a:ext cx="4176463" cy="350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8230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Multfilm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" b="13129"/>
          <a:stretch>
            <a:fillRect/>
          </a:stretch>
        </p:blipFill>
        <p:spPr bwMode="auto">
          <a:xfrm>
            <a:off x="2857500" y="1785938"/>
            <a:ext cx="3671888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85750" y="260350"/>
            <a:ext cx="857250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Мультипликация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sz="2000" b="1" dirty="0">
                <a:solidFill>
                  <a:srgbClr val="4F81BD">
                    <a:lumMod val="75000"/>
                  </a:srgbClr>
                </a:solidFill>
                <a:latin typeface="Arial" pitchFamily="34" charset="0"/>
              </a:rPr>
              <a:t>– это удивительный мир, который окружает нас с детства. И даже, взрослея, мы любим вновь и вновь отправляться в новые  приключения с любимыми героями…</a:t>
            </a:r>
          </a:p>
        </p:txBody>
      </p:sp>
    </p:spTree>
    <p:extLst>
      <p:ext uri="{BB962C8B-B14F-4D97-AF65-F5344CB8AC3E}">
        <p14:creationId xmlns:p14="http://schemas.microsoft.com/office/powerpoint/2010/main" val="29809925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625" y="0"/>
            <a:ext cx="8501063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solidFill>
                  <a:prstClr val="black"/>
                </a:solidFill>
                <a:latin typeface="Arial" pitchFamily="34" charset="0"/>
              </a:rPr>
              <a:t/>
            </a:r>
            <a:br>
              <a:rPr lang="ru-RU" sz="4000" b="1" dirty="0">
                <a:solidFill>
                  <a:prstClr val="black"/>
                </a:solidFill>
                <a:latin typeface="Arial" pitchFamily="34" charset="0"/>
              </a:rPr>
            </a:b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В волшебный мир мультфильмов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 Приоткрою двери.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 В чудеса помогут мне они поверить.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 Без мультфильмов добрых, Наивных и смешных,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 На свете ,несомненно,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Трудно б</a:t>
            </a:r>
            <a:r>
              <a:rPr lang="ru-RU" sz="4000" dirty="0">
                <a:solidFill>
                  <a:srgbClr val="1F497D">
                    <a:lumMod val="75000"/>
                  </a:srgbClr>
                </a:solidFill>
                <a:latin typeface="Arial" pitchFamily="34" charset="0"/>
              </a:rPr>
              <a:t> </a:t>
            </a:r>
            <a:r>
              <a:rPr lang="ru-RU" sz="4000" dirty="0">
                <a:solidFill>
                  <a:srgbClr val="FF0000"/>
                </a:solidFill>
                <a:latin typeface="Arial" pitchFamily="34" charset="0"/>
              </a:rPr>
              <a:t>было жить.</a:t>
            </a:r>
          </a:p>
        </p:txBody>
      </p:sp>
    </p:spTree>
    <p:extLst>
      <p:ext uri="{BB962C8B-B14F-4D97-AF65-F5344CB8AC3E}">
        <p14:creationId xmlns:p14="http://schemas.microsoft.com/office/powerpoint/2010/main" val="8240969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25435" y="260648"/>
            <a:ext cx="8029575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Основные техники мультипликации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:</a:t>
            </a:r>
            <a:endParaRPr lang="ru-RU" dirty="0" smtClean="0"/>
          </a:p>
        </p:txBody>
      </p:sp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934244" y="1542257"/>
            <a:ext cx="7275512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Песочная анимация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Рисованная мультипликация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Компьютерная анимация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Кукольная анимация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Пластилиновая анимация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LÉGO-анима́ция</a:t>
            </a: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 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Живопись по стеклу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Перекладка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tabLst/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11930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Необходимые материалы для создания мультфильма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0070C0"/>
                </a:solidFill>
              </a:rPr>
              <a:t>Фотоаппарат;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Штатив;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Дополнительное освещение (лампа);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Компьютер, программы для создания мультфильма;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Диктофон, микрофон;</a:t>
            </a:r>
          </a:p>
          <a:p>
            <a:r>
              <a:rPr lang="ru-RU" sz="2800" b="1" dirty="0">
                <a:solidFill>
                  <a:srgbClr val="0070C0"/>
                </a:solidFill>
              </a:rPr>
              <a:t>Материалы для создания </a:t>
            </a:r>
            <a:r>
              <a:rPr lang="ru-RU" sz="2800" b="1" dirty="0" smtClean="0">
                <a:solidFill>
                  <a:srgbClr val="0070C0"/>
                </a:solidFill>
              </a:rPr>
              <a:t>фона, </a:t>
            </a:r>
            <a:r>
              <a:rPr lang="ru-RU" sz="2800" b="1" dirty="0">
                <a:solidFill>
                  <a:srgbClr val="0070C0"/>
                </a:solidFill>
              </a:rPr>
              <a:t>персонажей в зависимости от выбранной технологии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2301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Написать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сценарий</a:t>
            </a:r>
            <a:r>
              <a:rPr lang="ru-RU" b="1" dirty="0">
                <a:solidFill>
                  <a:srgbClr val="0070C0"/>
                </a:solidFill>
              </a:rPr>
              <a:t> мультфильма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Подготовить декорации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Выбрать героев мультфильма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Снять кадры мультфильма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Смонтировать мультфильм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Озвучить мультфильм</a:t>
            </a:r>
          </a:p>
          <a:p>
            <a:pPr>
              <a:defRPr/>
            </a:pPr>
            <a:r>
              <a:rPr lang="ru-RU" b="1" dirty="0">
                <a:solidFill>
                  <a:srgbClr val="0070C0"/>
                </a:solidFill>
              </a:rPr>
              <a:t>Провести окончательную обработку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7622"/>
            <a:ext cx="8229600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58954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525435" y="260648"/>
            <a:ext cx="8029575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hangingPunct="1">
              <a:defRPr/>
            </a:pPr>
            <a:endParaRPr lang="ru-RU" dirty="0" smtClean="0">
              <a:solidFill>
                <a:srgbClr val="1F497D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/>
        </p:nvSpPr>
        <p:spPr bwMode="auto">
          <a:xfrm>
            <a:off x="934244" y="1542257"/>
            <a:ext cx="7275512" cy="377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buClr>
                <a:srgbClr val="3333CC"/>
              </a:buClr>
            </a:pPr>
            <a:endParaRPr lang="ru-RU" altLang="ru-RU" sz="2400" kern="0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Clr>
                <a:srgbClr val="3333CC"/>
              </a:buClr>
              <a:buFont typeface="Wingdings" pitchFamily="2" charset="2"/>
              <a:buNone/>
            </a:pPr>
            <a:endParaRPr lang="ru-RU" altLang="ru-RU" sz="2400" kern="0" dirty="0" smtClean="0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213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7042">
            <a:off x="4595178" y="748456"/>
            <a:ext cx="4398635" cy="3298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6194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4987" y="729466"/>
            <a:ext cx="3908646" cy="2931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44008" y="759207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89040"/>
            <a:ext cx="393643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5164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2518">
            <a:off x="25997" y="899167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4555909" cy="341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15415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257</TotalTime>
  <Words>253</Words>
  <Application>Microsoft Office PowerPoint</Application>
  <PresentationFormat>Экран (4:3)</PresentationFormat>
  <Paragraphs>42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1_Тема Office</vt:lpstr>
      <vt:lpstr>2_Тема Office</vt:lpstr>
      <vt:lpstr>5_Тема Office</vt:lpstr>
      <vt:lpstr>Как создать мультфильм  с детьми</vt:lpstr>
      <vt:lpstr>Презентация PowerPoint</vt:lpstr>
      <vt:lpstr>Презентация PowerPoint</vt:lpstr>
      <vt:lpstr>Презентация PowerPoint</vt:lpstr>
      <vt:lpstr>Необходимые материалы для создания мультфильма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Liza</dc:creator>
  <cp:lastModifiedBy>ДОУ №41</cp:lastModifiedBy>
  <cp:revision>21</cp:revision>
  <cp:lastPrinted>2019-01-20T17:24:19Z</cp:lastPrinted>
  <dcterms:created xsi:type="dcterms:W3CDTF">2019-01-18T05:35:10Z</dcterms:created>
  <dcterms:modified xsi:type="dcterms:W3CDTF">2019-09-26T12:10:45Z</dcterms:modified>
</cp:coreProperties>
</file>