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301" r:id="rId2"/>
    <p:sldId id="341" r:id="rId3"/>
    <p:sldId id="336" r:id="rId4"/>
    <p:sldId id="316" r:id="rId5"/>
    <p:sldId id="318" r:id="rId6"/>
    <p:sldId id="337" r:id="rId7"/>
    <p:sldId id="271" r:id="rId8"/>
    <p:sldId id="338" r:id="rId9"/>
    <p:sldId id="339" r:id="rId10"/>
    <p:sldId id="342" r:id="rId11"/>
    <p:sldId id="326" r:id="rId12"/>
    <p:sldId id="33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718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640956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" sz="4400" dirty="0"/>
          </a:p>
          <a:p>
            <a:endParaRPr lang="ru-RU" sz="4400" dirty="0"/>
          </a:p>
          <a:p>
            <a:pPr marL="82296" indent="0">
              <a:buNone/>
            </a:pPr>
            <a:endParaRPr lang="en" sz="5100" i="1" dirty="0"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pPr>
              <a:buNone/>
            </a:pPr>
            <a:r>
              <a:rPr lang="ru-RU" sz="4400" i="1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 </a:t>
            </a:r>
          </a:p>
          <a:p>
            <a:pPr marL="82296" indent="0">
              <a:buNone/>
            </a:pPr>
            <a:r>
              <a:rPr lang="ru-RU" sz="8000" dirty="0">
                <a:solidFill>
                  <a:srgbClr val="C00000"/>
                </a:solidFill>
              </a:rPr>
              <a:t>Добрый день!</a:t>
            </a:r>
          </a:p>
          <a:p>
            <a:pPr>
              <a:buNone/>
            </a:pPr>
            <a:endParaRPr lang="ru-RU" sz="8000" i="1" dirty="0">
              <a:solidFill>
                <a:srgbClr val="C00000"/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pPr>
              <a:buNone/>
            </a:pPr>
            <a:endParaRPr lang="ru-RU" sz="4400" i="1" dirty="0"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pPr>
              <a:buNone/>
            </a:pPr>
            <a:endParaRPr lang="ru-RU" sz="4400" i="1" dirty="0">
              <a:latin typeface="Comic Sans MS" pitchFamily="66" charset="0"/>
            </a:endParaRPr>
          </a:p>
          <a:p>
            <a:pPr marL="82296" indent="0">
              <a:buNone/>
            </a:pPr>
            <a:r>
              <a:rPr lang="en" sz="4400" b="1" dirty="0">
                <a:latin typeface="Comic Sans MS" pitchFamily="66" charset="0"/>
              </a:rPr>
              <a:t> </a:t>
            </a:r>
            <a:endParaRPr lang="ru-RU" sz="4400" b="0" i="1" dirty="0"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</p:txBody>
      </p:sp>
      <p:pic>
        <p:nvPicPr>
          <p:cNvPr id="8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AA064-9F31-47EE-88A3-4834DEE6B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Закончи предложения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2D77361-D52C-4EE3-A776-5A1A5099962D}"/>
              </a:ext>
            </a:extLst>
          </p:cNvPr>
          <p:cNvSpPr/>
          <p:nvPr/>
        </p:nvSpPr>
        <p:spPr>
          <a:xfrm>
            <a:off x="1547664" y="1196752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На уроке я делал…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Своей работой я доволен/не доволен потому что…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Этот урок показался мне…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За урок я бы поставил себе, потому что…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Материал урока я освоил…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Мое настроение после занятия…</a:t>
            </a:r>
          </a:p>
        </p:txBody>
      </p:sp>
    </p:spTree>
    <p:extLst>
      <p:ext uri="{BB962C8B-B14F-4D97-AF65-F5344CB8AC3E}">
        <p14:creationId xmlns:p14="http://schemas.microsoft.com/office/powerpoint/2010/main" val="1971467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dirty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ДОМАШНЕЕ ЗАДАНИЕ</a:t>
            </a:r>
          </a:p>
        </p:txBody>
      </p:sp>
      <p:pic>
        <p:nvPicPr>
          <p:cNvPr id="5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345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8686800" cy="2736416"/>
          </a:xfrm>
        </p:spPr>
        <p:txBody>
          <a:bodyPr>
            <a:noAutofit/>
          </a:bodyPr>
          <a:lstStyle/>
          <a:p>
            <a:pPr algn="ctr"/>
            <a:r>
              <a:rPr lang="ru-RU" sz="96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96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за внимание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2C5CF-A520-421B-B2E5-CAEDFE84D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5900FC-22B9-4659-AE46-5E3DEAC0F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К данным словам подберите антонимы</a:t>
            </a:r>
          </a:p>
          <a:p>
            <a:r>
              <a:rPr lang="ru-RU" dirty="0">
                <a:solidFill>
                  <a:schemeClr val="accent3"/>
                </a:solidFill>
              </a:rPr>
              <a:t>Большой - </a:t>
            </a:r>
          </a:p>
          <a:p>
            <a:r>
              <a:rPr lang="ru-RU" dirty="0">
                <a:solidFill>
                  <a:schemeClr val="accent3"/>
                </a:solidFill>
              </a:rPr>
              <a:t>Сухой – </a:t>
            </a:r>
          </a:p>
          <a:p>
            <a:r>
              <a:rPr lang="ru-RU" dirty="0">
                <a:solidFill>
                  <a:schemeClr val="accent3"/>
                </a:solidFill>
              </a:rPr>
              <a:t>Глубокий – </a:t>
            </a:r>
          </a:p>
          <a:p>
            <a:r>
              <a:rPr lang="ru-RU" dirty="0">
                <a:solidFill>
                  <a:schemeClr val="accent3"/>
                </a:solidFill>
              </a:rPr>
              <a:t>Старый – </a:t>
            </a:r>
          </a:p>
          <a:p>
            <a:r>
              <a:rPr lang="ru-RU" dirty="0">
                <a:solidFill>
                  <a:schemeClr val="accent3"/>
                </a:solidFill>
              </a:rPr>
              <a:t>Гладить – </a:t>
            </a:r>
          </a:p>
          <a:p>
            <a:r>
              <a:rPr lang="ru-RU" dirty="0">
                <a:solidFill>
                  <a:schemeClr val="accent3"/>
                </a:solidFill>
              </a:rPr>
              <a:t>Твердый – </a:t>
            </a:r>
          </a:p>
          <a:p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62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latin typeface="Comic Sans MS" pitchFamily="66" charset="0"/>
              </a:rPr>
              <a:t>Узнайте, о какой части речи будем говорить. </a:t>
            </a:r>
            <a:r>
              <a:rPr lang="ru-RU" sz="440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Найди лишнюю часть речи: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ru-RU" dirty="0">
              <a:effectLst>
                <a:outerShdw blurRad="50038" dist="29972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ru-RU" sz="4800" dirty="0">
                <a:effectLst>
                  <a:outerShdw blurRad="50038" dist="29972" dir="5400000" algn="tl">
                    <a:srgbClr val="000000">
                      <a:alpha val="30000"/>
                    </a:srgbClr>
                  </a:outerShdw>
                </a:effectLst>
              </a:rPr>
              <a:t>Пирог, красота, горячий. </a:t>
            </a:r>
            <a:endParaRPr lang="ru-RU" sz="4800" dirty="0"/>
          </a:p>
          <a:p>
            <a:pPr marL="82296" indent="0" algn="ctr">
              <a:buNone/>
            </a:pPr>
            <a:r>
              <a:rPr lang="ru-RU" sz="4800" dirty="0">
                <a:effectLst>
                  <a:outerShdw blurRad="50038" dist="29972" dir="5400000" algn="tl">
                    <a:srgbClr val="000000">
                      <a:alpha val="30000"/>
                    </a:srgbClr>
                  </a:outerShdw>
                </a:effectLst>
              </a:rPr>
              <a:t>  Дерево, говорить, весна</a:t>
            </a:r>
            <a:endParaRPr lang="ru-RU" sz="4800" dirty="0"/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23958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28662" y="1"/>
            <a:ext cx="8035951" cy="6858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</a:t>
            </a:r>
            <a:br>
              <a:rPr lang="ru-RU" sz="3600" b="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br>
              <a:rPr lang="ru-RU" b="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r>
              <a:rPr lang="ru-RU" sz="4000" dirty="0">
                <a:solidFill>
                  <a:srgbClr val="333399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Ю</a:t>
            </a:r>
            <a:r>
              <a:rPr lang="ru-RU" sz="4000" b="0" dirty="0">
                <a:solidFill>
                  <a:srgbClr val="333399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ность, красота, </a:t>
            </a:r>
            <a:r>
              <a:rPr lang="ru-RU" sz="4000" b="0" dirty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горячий</a:t>
            </a:r>
            <a:r>
              <a:rPr lang="ru-RU" sz="4000" b="0" dirty="0">
                <a:solidFill>
                  <a:srgbClr val="333399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. </a:t>
            </a:r>
            <a:br>
              <a:rPr lang="ru-RU" sz="4800" b="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br>
              <a:rPr lang="ru-RU" sz="4800" b="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r>
              <a:rPr lang="ru-RU" sz="4000" dirty="0">
                <a:solidFill>
                  <a:srgbClr val="00206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Д</a:t>
            </a:r>
            <a:r>
              <a:rPr lang="ru-RU" sz="4000" b="0" dirty="0">
                <a:solidFill>
                  <a:srgbClr val="00206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ерево, </a:t>
            </a:r>
            <a:r>
              <a:rPr lang="ru-RU" sz="4000" b="0" dirty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говорить, </a:t>
            </a:r>
            <a:r>
              <a:rPr lang="ru-RU" sz="4000" b="0" dirty="0">
                <a:solidFill>
                  <a:srgbClr val="00206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весна.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57166"/>
            <a:ext cx="55721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dirty="0"/>
              <a:t> </a:t>
            </a:r>
            <a:endParaRPr lang="ru-RU" sz="4800" b="1" dirty="0"/>
          </a:p>
          <a:p>
            <a:r>
              <a:rPr lang="en" sz="2400" dirty="0"/>
              <a:t> 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8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340768"/>
            <a:ext cx="795270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Comic Sans MS" pitchFamily="66" charset="0"/>
              </a:rPr>
              <a:t>           Прочитайте имена </a:t>
            </a:r>
          </a:p>
          <a:p>
            <a:r>
              <a:rPr lang="ru-RU" sz="2800" i="1" dirty="0">
                <a:latin typeface="Comic Sans MS" pitchFamily="66" charset="0"/>
              </a:rPr>
              <a:t>             существительные.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rgbClr val="0070C0"/>
                </a:solidFill>
              </a:rPr>
              <a:t>дом, весна, окно, клей, пальто, </a:t>
            </a:r>
          </a:p>
          <a:p>
            <a:pPr algn="just"/>
            <a:r>
              <a:rPr lang="ru-RU" sz="3200" b="1" dirty="0">
                <a:solidFill>
                  <a:srgbClr val="0070C0"/>
                </a:solidFill>
              </a:rPr>
              <a:t>каток, папка, добро, мебель, поземка, панцирь,  солнце,  кофе.</a:t>
            </a:r>
          </a:p>
          <a:p>
            <a:pPr algn="just"/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14290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340768"/>
            <a:ext cx="6696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0н                                           0на                                 0но</a:t>
            </a:r>
          </a:p>
          <a:p>
            <a:r>
              <a:rPr lang="ru-RU" sz="2400" dirty="0"/>
              <a:t>дом                                         весна                              окно</a:t>
            </a:r>
          </a:p>
          <a:p>
            <a:r>
              <a:rPr lang="ru-RU" sz="2400" dirty="0"/>
              <a:t>клей                                       папка                              пальто</a:t>
            </a:r>
          </a:p>
          <a:p>
            <a:r>
              <a:rPr lang="ru-RU" sz="2400" dirty="0"/>
              <a:t>каток                                      мебель                           добро</a:t>
            </a:r>
          </a:p>
          <a:p>
            <a:r>
              <a:rPr lang="ru-RU" sz="2400" dirty="0"/>
              <a:t>панцирь                                 позёмка                        солнце</a:t>
            </a:r>
          </a:p>
          <a:p>
            <a:r>
              <a:rPr lang="ru-RU" sz="2400" dirty="0"/>
              <a:t>кофе</a:t>
            </a:r>
          </a:p>
          <a:p>
            <a:r>
              <a:rPr lang="ru-RU" sz="2400" dirty="0"/>
              <a:t>              </a:t>
            </a:r>
            <a:r>
              <a:rPr lang="ru-RU" dirty="0"/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4619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548680"/>
            <a:ext cx="8215338" cy="4680520"/>
          </a:xfrm>
        </p:spPr>
        <p:txBody>
          <a:bodyPr>
            <a:noAutofit/>
          </a:bodyPr>
          <a:lstStyle/>
          <a:p>
            <a:pPr algn="ctr"/>
            <a:r>
              <a:rPr lang="ru-RU" sz="7200" b="0" dirty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Род имён существительных</a:t>
            </a:r>
          </a:p>
        </p:txBody>
      </p:sp>
      <p:pic>
        <p:nvPicPr>
          <p:cNvPr id="17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345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636912"/>
            <a:ext cx="6606480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русском языке имена существительные бывают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мужского, женского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среднего рода. </a:t>
            </a:r>
          </a:p>
          <a:p>
            <a:pPr indent="449263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 определить род, нужно к существительному подставить одно из слов «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или «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4136083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556792"/>
            <a:ext cx="770485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краткого обозначения рода имени существительного используются сокращения: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 р.   -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мужской род 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ж. р.   -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женский род </a:t>
            </a:r>
          </a:p>
          <a:p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-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средний род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59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722</TotalTime>
  <Words>245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Comic Sans MS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Узнайте, о какой части речи будем говорить. Найди лишнюю часть речи:</vt:lpstr>
      <vt:lpstr>   Юность, красота, горячий.   Дерево, говорить, весна. </vt:lpstr>
      <vt:lpstr>Презентация PowerPoint</vt:lpstr>
      <vt:lpstr>Презентация PowerPoint</vt:lpstr>
      <vt:lpstr>Род имён существительных</vt:lpstr>
      <vt:lpstr>Презентация PowerPoint</vt:lpstr>
      <vt:lpstr>Презентация PowerPoint</vt:lpstr>
      <vt:lpstr>  Закончи предложения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Admin</cp:lastModifiedBy>
  <cp:revision>72</cp:revision>
  <dcterms:modified xsi:type="dcterms:W3CDTF">2024-11-26T14:42:58Z</dcterms:modified>
</cp:coreProperties>
</file>