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DEF468-7822-4F93-8D23-CEB035BCFFDD}" v="3" dt="2022-03-22T03:37:40.1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700808"/>
            <a:ext cx="7846640" cy="2378695"/>
          </a:xfrm>
        </p:spPr>
        <p:txBody>
          <a:bodyPr>
            <a:normAutofit/>
          </a:bodyPr>
          <a:lstStyle/>
          <a:p>
            <a:r>
              <a:rPr lang="ru-RU" sz="3600" dirty="0"/>
              <a:t>Рабочая программа по внеурочной деятельности «Детективное агентство»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5517232"/>
            <a:ext cx="4572000" cy="369332"/>
          </a:xfrm>
          <a:prstGeom prst="rect">
            <a:avLst/>
          </a:prstGeom>
        </p:spPr>
        <p:txBody>
          <a:bodyPr lIns="91440" tIns="45720" rIns="91440" bIns="45720" anchor="t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8216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3848" y="480864"/>
            <a:ext cx="3096344" cy="943000"/>
          </a:xfrm>
        </p:spPr>
        <p:txBody>
          <a:bodyPr/>
          <a:lstStyle/>
          <a:p>
            <a:r>
              <a:rPr lang="ru-RU" dirty="0"/>
              <a:t>Итоговая беседа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4156323" cy="30667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867" y="2645083"/>
            <a:ext cx="3816424" cy="3380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237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8"/>
            <a:ext cx="3456384" cy="2160240"/>
          </a:xfrm>
        </p:spPr>
        <p:txBody>
          <a:bodyPr/>
          <a:lstStyle/>
          <a:p>
            <a:r>
              <a:rPr lang="ru-RU" dirty="0"/>
              <a:t>Вводная лекция-презентация «Кто такой детектив или сыщик?»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620688"/>
            <a:ext cx="3078088" cy="46171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578968"/>
            <a:ext cx="3600400" cy="3541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338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97076"/>
            <a:ext cx="4860032" cy="5162162"/>
          </a:xfrm>
        </p:spPr>
      </p:pic>
      <p:sp>
        <p:nvSpPr>
          <p:cNvPr id="5" name="Прямоугольник 4"/>
          <p:cNvSpPr/>
          <p:nvPr/>
        </p:nvSpPr>
        <p:spPr>
          <a:xfrm>
            <a:off x="5436096" y="612410"/>
            <a:ext cx="3240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Тестирование «Познай себя»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125853" y="1124744"/>
            <a:ext cx="386084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Учащиеся проходят тестирование на определение типа личности, уровень самоконтроля и уровень коммуникации. Также дается тест на уровень логического мышления или дедукции. Результаты тестирования подсчитывают сами учащиеся. </a:t>
            </a:r>
          </a:p>
        </p:txBody>
      </p:sp>
    </p:spTree>
    <p:extLst>
      <p:ext uri="{BB962C8B-B14F-4D97-AF65-F5344CB8AC3E}">
        <p14:creationId xmlns:p14="http://schemas.microsoft.com/office/powerpoint/2010/main" val="1634625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672"/>
            <a:ext cx="3168352" cy="3024336"/>
          </a:xfrm>
        </p:spPr>
      </p:pic>
      <p:sp>
        <p:nvSpPr>
          <p:cNvPr id="5" name="Прямоугольник 4"/>
          <p:cNvSpPr/>
          <p:nvPr/>
        </p:nvSpPr>
        <p:spPr>
          <a:xfrm>
            <a:off x="3563888" y="548680"/>
            <a:ext cx="2598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Игра «Частный сыщик»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104" y="3481625"/>
            <a:ext cx="4983143" cy="260897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63888" y="10527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ходе игры учащимся предлагается примерить на себя роль сыщика и лидера частного агентства, а также организовать работу команды.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3789040"/>
            <a:ext cx="3312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конце игры учащиеся оценивают эффективность деятельности каждого частного агентства.</a:t>
            </a:r>
          </a:p>
        </p:txBody>
      </p:sp>
    </p:spTree>
    <p:extLst>
      <p:ext uri="{BB962C8B-B14F-4D97-AF65-F5344CB8AC3E}">
        <p14:creationId xmlns:p14="http://schemas.microsoft.com/office/powerpoint/2010/main" val="3323168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557943"/>
            <a:ext cx="2590800" cy="3886200"/>
          </a:xfrm>
        </p:spPr>
      </p:pic>
      <p:sp>
        <p:nvSpPr>
          <p:cNvPr id="6" name="Прямоугольник 5"/>
          <p:cNvSpPr/>
          <p:nvPr/>
        </p:nvSpPr>
        <p:spPr>
          <a:xfrm>
            <a:off x="353066" y="1002585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Педагог организовывает встречу с человеком, являющимся детективом, сыщиком (но можно привлечь для данного мероприятия следователя или криминалиста)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56" y="2638535"/>
            <a:ext cx="4463879" cy="297294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954952" y="514819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Встреча проходит в форме беседы, в ходе которой, учащиеся могут задать интересующие их вопросы.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61636" y="483126"/>
            <a:ext cx="3526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Встреча с интересным человеком </a:t>
            </a:r>
          </a:p>
        </p:txBody>
      </p:sp>
    </p:spTree>
    <p:extLst>
      <p:ext uri="{BB962C8B-B14F-4D97-AF65-F5344CB8AC3E}">
        <p14:creationId xmlns:p14="http://schemas.microsoft.com/office/powerpoint/2010/main" val="741261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4168348" cy="29523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613" y="3645023"/>
            <a:ext cx="4318120" cy="244949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16016" y="1628800"/>
            <a:ext cx="38649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Приглашенный специалист т.е. психолог или сам педагог рассказывает учащимся о речевых приемах, о мимике и жестах, о том, как распознать ложь и добыть необходимые сведения из человека.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675991"/>
            <a:ext cx="3851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Некоторым учащимся предлагается участие в «мине-допросе» с применением полученных знаний.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836712"/>
            <a:ext cx="4480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Психологический тренинг «Детектор лжи» </a:t>
            </a:r>
          </a:p>
        </p:txBody>
      </p:sp>
    </p:spTree>
    <p:extLst>
      <p:ext uri="{BB962C8B-B14F-4D97-AF65-F5344CB8AC3E}">
        <p14:creationId xmlns:p14="http://schemas.microsoft.com/office/powerpoint/2010/main" val="411341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96" y="1484784"/>
            <a:ext cx="5181600" cy="3886200"/>
          </a:xfrm>
        </p:spPr>
      </p:pic>
      <p:sp>
        <p:nvSpPr>
          <p:cNvPr id="5" name="Прямоугольник 4"/>
          <p:cNvSpPr/>
          <p:nvPr/>
        </p:nvSpPr>
        <p:spPr>
          <a:xfrm>
            <a:off x="3275856" y="947699"/>
            <a:ext cx="3508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Круглый стол «Идеал детектива»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47726" y="1556792"/>
            <a:ext cx="346138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Учащиеся должны приготовить выступления (не более 5 минут) на тему «Идеал детектива». Затем все участники круглого стола делают общий вывод. </a:t>
            </a:r>
          </a:p>
        </p:txBody>
      </p:sp>
    </p:spTree>
    <p:extLst>
      <p:ext uri="{BB962C8B-B14F-4D97-AF65-F5344CB8AC3E}">
        <p14:creationId xmlns:p14="http://schemas.microsoft.com/office/powerpoint/2010/main" val="1336382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548680"/>
            <a:ext cx="3718894" cy="24482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19" y="3284984"/>
            <a:ext cx="4956043" cy="278777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03648" y="548680"/>
            <a:ext cx="3038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Подготовка к расследованию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05273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рамках аудиторных занятий педагог рассказывает учащимся о том, как должно проходить расследование, кто должен быть в нём задействован, какие виды  улик существуют, как правильно их достать и как правильно их использовать в расследовании.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3260711"/>
            <a:ext cx="4032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Затем учащиеся делятся на «детективные агентства», выбирают главного сыщика и прочий персонал.</a:t>
            </a:r>
          </a:p>
        </p:txBody>
      </p:sp>
    </p:spTree>
    <p:extLst>
      <p:ext uri="{BB962C8B-B14F-4D97-AF65-F5344CB8AC3E}">
        <p14:creationId xmlns:p14="http://schemas.microsoft.com/office/powerpoint/2010/main" val="822117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48680"/>
            <a:ext cx="3672408" cy="244588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161323"/>
            <a:ext cx="4176464" cy="293657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104456" y="126876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рамках аудиторных занятий педагог рассказывает учащимся о процедуре расследования. Затем «агентствами» проводится «сбор улик».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21543" y="548680"/>
            <a:ext cx="2848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Проведение расследования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-66870" y="3396343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Свидетелями, потерпевшими и обвиняемыми выступают учащиеся параллельных классов (либо 9-е классы) Из них выбирается 3 человека, которые будут «выносить приговор» на основе улик. Побеждает то агентство, которое правильно определило обвиняемого.</a:t>
            </a:r>
          </a:p>
        </p:txBody>
      </p:sp>
    </p:spTree>
    <p:extLst>
      <p:ext uri="{BB962C8B-B14F-4D97-AF65-F5344CB8AC3E}">
        <p14:creationId xmlns:p14="http://schemas.microsoft.com/office/powerpoint/2010/main" val="4928537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22</TotalTime>
  <Words>345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NewsPrint</vt:lpstr>
      <vt:lpstr>Рабочая программа по внеурочной деятельности «Детективное агентство»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Рабочая программа по внеурочной деятельности «Детективное агентство»</dc:title>
  <dc:creator>Администратор</dc:creator>
  <cp:lastModifiedBy>DNA7 X86</cp:lastModifiedBy>
  <cp:revision>7</cp:revision>
  <dcterms:created xsi:type="dcterms:W3CDTF">2017-12-25T10:45:34Z</dcterms:created>
  <dcterms:modified xsi:type="dcterms:W3CDTF">2022-03-22T03:38:06Z</dcterms:modified>
</cp:coreProperties>
</file>