
<file path=[Content_Types].xml><?xml version="1.0" encoding="utf-8"?>
<Types xmlns="http://schemas.openxmlformats.org/package/2006/content-types">
  <Default Extension="jfif" ContentType="image/j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99" r:id="rId7"/>
    <p:sldId id="300" r:id="rId8"/>
    <p:sldId id="301" r:id="rId9"/>
    <p:sldId id="302" r:id="rId10"/>
    <p:sldId id="264" r:id="rId11"/>
    <p:sldId id="265" r:id="rId12"/>
    <p:sldId id="266" r:id="rId13"/>
    <p:sldId id="267" r:id="rId14"/>
    <p:sldId id="287" r:id="rId15"/>
    <p:sldId id="288" r:id="rId16"/>
    <p:sldId id="289" r:id="rId17"/>
    <p:sldId id="290" r:id="rId18"/>
    <p:sldId id="291" r:id="rId19"/>
    <p:sldId id="292" r:id="rId20"/>
    <p:sldId id="293" r:id="rId21"/>
    <p:sldId id="29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25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170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83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80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667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66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74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2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439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413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81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03489-0113-4C6B-80F1-B33447132590}" type="datetimeFigureOut">
              <a:rPr lang="ru-RU" smtClean="0"/>
              <a:t>18.02.2025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288E8-911F-471C-82FB-5FEDF4C4A4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325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5.xml"/><Relationship Id="rId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6024" y="3171825"/>
            <a:ext cx="7800975" cy="1304924"/>
          </a:xfrm>
        </p:spPr>
        <p:txBody>
          <a:bodyPr>
            <a:prstTxWarp prst="textWave1">
              <a:avLst/>
            </a:prstTxWarp>
          </a:bodyPr>
          <a:lstStyle/>
          <a:p>
            <a:r>
              <a:rPr lang="ru-RU" b="1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Редьярда</a:t>
            </a:r>
            <a:r>
              <a:rPr lang="ru-RU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Киплинга</a:t>
            </a:r>
            <a:endParaRPr lang="ru-RU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54464" y="4864608"/>
            <a:ext cx="5555551" cy="199339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Презентацию подготовила </a:t>
            </a:r>
          </a:p>
          <a:p>
            <a:r>
              <a:rPr lang="ru-RU" sz="2000" dirty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читель МАОУ гимназии №</a:t>
            </a:r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5 </a:t>
            </a:r>
            <a:r>
              <a:rPr lang="ru-RU" sz="2000" dirty="0" err="1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им.В.А.Голикова</a:t>
            </a:r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latin typeface="Bahnschrift Light Condensed" panose="020B0502040204020203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Киселева Вероника Игоревна</a:t>
            </a:r>
            <a:endParaRPr lang="en-US" sz="2000" dirty="0" smtClean="0">
              <a:latin typeface="Bahnschrift Light Condensed" panose="020B0502040204020203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г. Новороссийск </a:t>
            </a:r>
          </a:p>
          <a:p>
            <a:r>
              <a:rPr lang="ru-RU" sz="2000" dirty="0" smtClean="0">
                <a:latin typeface="Bahnschrift Light Condensed" panose="020B0502040204020203" pitchFamily="34" charset="0"/>
                <a:cs typeface="Times New Roman" panose="02020603050405020304" pitchFamily="18" charset="0"/>
              </a:rPr>
              <a:t>2024 г.</a:t>
            </a:r>
            <a:endParaRPr lang="ru-RU" sz="2000" dirty="0">
              <a:latin typeface="Bahnschrift Light Condensed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02782" y="1749427"/>
            <a:ext cx="8491235" cy="1200329"/>
          </a:xfrm>
          <a:prstGeom prst="rect">
            <a:avLst/>
          </a:prstGeom>
        </p:spPr>
        <p:txBody>
          <a:bodyPr wrap="none">
            <a:prstTxWarp prst="textWave1">
              <a:avLst/>
            </a:prstTxWarp>
            <a:spAutoFit/>
          </a:bodyPr>
          <a:lstStyle/>
          <a:p>
            <a:r>
              <a:rPr lang="ru-RU" sz="72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 мире Джунглей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710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hlinkClick r:id="rId2" action="ppaction://hlinksldjump"/>
          </p:cNvPr>
          <p:cNvSpPr/>
          <p:nvPr/>
        </p:nvSpPr>
        <p:spPr>
          <a:xfrm>
            <a:off x="11324844" y="5859114"/>
            <a:ext cx="723900" cy="866775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865120" y="1502759"/>
            <a:ext cx="5998464" cy="136236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Arial Black" panose="020B0A04020102020204" pitchFamily="34" charset="0"/>
              </a:rPr>
              <a:t>Кроссворд </a:t>
            </a:r>
            <a:endParaRPr lang="ru-RU" sz="6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04288" y="3166967"/>
            <a:ext cx="7120128" cy="2587657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Задание: разгадать кроссворд. За каждый правильный ответ 1 балл.</a:t>
            </a:r>
          </a:p>
          <a:p>
            <a:pPr algn="ctr"/>
            <a:r>
              <a:rPr lang="ru-RU" sz="3200" u="sng" dirty="0" smtClean="0">
                <a:latin typeface="Arial Black" panose="020B0A04020102020204" pitchFamily="34" charset="0"/>
              </a:rPr>
              <a:t>Время на работу – 7 минут. </a:t>
            </a:r>
            <a:endParaRPr lang="ru-RU" sz="3200" u="sng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91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hlinkClick r:id="rId2" action="ppaction://hlinksldjump"/>
          </p:cNvPr>
          <p:cNvSpPr/>
          <p:nvPr/>
        </p:nvSpPr>
        <p:spPr>
          <a:xfrm>
            <a:off x="11288268" y="5798154"/>
            <a:ext cx="723900" cy="866775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754374" y="1634013"/>
            <a:ext cx="4438650" cy="11334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Викторина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76678" y="3200685"/>
            <a:ext cx="7401306" cy="2346675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Задание: каждая команда по очереди отвечает на вопросы.</a:t>
            </a:r>
          </a:p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Каждый верный ответ 1 балл.</a:t>
            </a:r>
          </a:p>
          <a:p>
            <a:pPr algn="ctr"/>
            <a:r>
              <a:rPr lang="ru-RU" sz="3200" u="sng" dirty="0" smtClean="0">
                <a:latin typeface="Arial Black" panose="020B0A04020102020204" pitchFamily="34" charset="0"/>
              </a:rPr>
              <a:t>На один вопрос – 1 минута размышлений.   </a:t>
            </a:r>
            <a:endParaRPr lang="ru-RU" sz="3200" u="sng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9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2898647" y="1280161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Почему Шер-Хан охотился только за домашней скотиной?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986016" y="4094321"/>
            <a:ext cx="4815840" cy="118481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Он с детства хромал на одну ногу. </a:t>
            </a:r>
          </a:p>
        </p:txBody>
      </p:sp>
      <p:pic>
        <p:nvPicPr>
          <p:cNvPr id="5" name="Содержимое 6" descr="tigre_debenga1-1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54" b="38173"/>
          <a:stretch>
            <a:fillRect/>
          </a:stretch>
        </p:blipFill>
        <p:spPr>
          <a:xfrm>
            <a:off x="0" y="3357563"/>
            <a:ext cx="6578600" cy="350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64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3044951" y="938785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Почему волки и другие жители джунглей боялись Табаки?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456426" y="2578609"/>
            <a:ext cx="2865120" cy="4072127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«И все-таки они боялись Табаки, потому что он чаще других зверей в джунглях болеет бешенством и тогда мечется по лесу и кусает всех, кто только попадается ему на встречу»</a:t>
            </a:r>
          </a:p>
        </p:txBody>
      </p:sp>
      <p:pic>
        <p:nvPicPr>
          <p:cNvPr id="5" name="Содержимое 6" descr="s8561177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079"/>
          <a:stretch>
            <a:fillRect/>
          </a:stretch>
        </p:blipFill>
        <p:spPr>
          <a:xfrm rot="21374950" flipH="1">
            <a:off x="2061423" y="2336428"/>
            <a:ext cx="2878587" cy="4537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1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2496311" y="857203"/>
            <a:ext cx="6659881" cy="1639824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Какое качество Маугли сразу понравилось отцу Волку и матери Волчице?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052566" y="3412141"/>
            <a:ext cx="4577334" cy="128625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«Совсем голый, а какой смелый!»</a:t>
            </a:r>
          </a:p>
        </p:txBody>
      </p:sp>
      <p:pic>
        <p:nvPicPr>
          <p:cNvPr id="6" name="Содержимое 6" descr="59993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95" b="53967"/>
          <a:stretch>
            <a:fillRect/>
          </a:stretch>
        </p:blipFill>
        <p:spPr>
          <a:xfrm>
            <a:off x="1677543" y="4055268"/>
            <a:ext cx="57054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77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5739383" y="1337644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Откуда </a:t>
            </a:r>
            <a:r>
              <a:rPr lang="ru-RU" sz="3200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Акеле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 были известны нравы и обычаи людей?</a:t>
            </a: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995922" y="3822193"/>
            <a:ext cx="4357878" cy="150571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«В юности он два раза попадал в волчий капкан, однажды люди его избили и бросили, решив, что он издох…»</a:t>
            </a:r>
          </a:p>
        </p:txBody>
      </p:sp>
      <p:pic>
        <p:nvPicPr>
          <p:cNvPr id="5" name="Содержимое 6" descr="Безымянный6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7" r="54735" b="52431"/>
          <a:stretch>
            <a:fillRect/>
          </a:stretch>
        </p:blipFill>
        <p:spPr>
          <a:xfrm>
            <a:off x="-109727" y="2594582"/>
            <a:ext cx="5583936" cy="4799866"/>
          </a:xfrm>
          <a:prstGeom prst="rect">
            <a:avLst/>
          </a:prstGeom>
        </p:spPr>
      </p:pic>
      <p:pic>
        <p:nvPicPr>
          <p:cNvPr id="6" name="Содержимое 7" descr="Безымянный7.bmp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42" b="39174"/>
          <a:stretch>
            <a:fillRect/>
          </a:stretch>
        </p:blipFill>
        <p:spPr>
          <a:xfrm>
            <a:off x="2371725" y="1611126"/>
            <a:ext cx="2641600" cy="196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1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2747009" y="865633"/>
            <a:ext cx="6574537" cy="1450847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Какого единственного зверя другой породы допускали на совет стаи?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785610" y="3858769"/>
            <a:ext cx="3736086" cy="1213103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Старого медведя Балу, который обучал волчат закону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джунглей.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Содержимое 8" descr="Безымянный8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224" b="54639"/>
          <a:stretch>
            <a:fillRect/>
          </a:stretch>
        </p:blipFill>
        <p:spPr>
          <a:xfrm rot="21129201">
            <a:off x="2047361" y="2762514"/>
            <a:ext cx="3563633" cy="4070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2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2606039" y="950976"/>
            <a:ext cx="7232905" cy="153619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Почему ни один зверь в джунглях не назовет огонь настоящим именем?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564630" y="3846577"/>
            <a:ext cx="4065270" cy="1237487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они смертельно боятся огня.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Содержимое 7" descr="Безымянный11.bmp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73" r="1727" b="8243"/>
          <a:stretch>
            <a:fillRect/>
          </a:stretch>
        </p:blipFill>
        <p:spPr>
          <a:xfrm flipH="1">
            <a:off x="0" y="2487167"/>
            <a:ext cx="3917972" cy="4549903"/>
          </a:xfrm>
          <a:prstGeom prst="rect">
            <a:avLst/>
          </a:prstGeom>
        </p:spPr>
      </p:pic>
      <p:pic>
        <p:nvPicPr>
          <p:cNvPr id="6" name="Содержимое 6" descr="51484573_1258876466_303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000300"/>
              </a:clrFrom>
              <a:clrTo>
                <a:srgbClr val="0003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4" t="1688" r="4642" b="3575"/>
          <a:stretch>
            <a:fillRect/>
          </a:stretch>
        </p:blipFill>
        <p:spPr>
          <a:xfrm>
            <a:off x="2391791" y="3212401"/>
            <a:ext cx="2376488" cy="3743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305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3044951" y="938785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Кого в джунглях называют «мертвым волком»?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456426" y="3395473"/>
            <a:ext cx="4173474" cy="122529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«Мертвым волком» называют промахнувшегося на охоте вожака волчьей 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стаи»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6681">
            <a:off x="2605950" y="2957197"/>
            <a:ext cx="3815922" cy="323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5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3044951" y="938785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Как звучат заветные слова джунглей?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5919215" y="3627121"/>
            <a:ext cx="4418838" cy="1456943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«Мы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 вами одной</a:t>
            </a:r>
          </a:p>
          <a:p>
            <a:pPr algn="ctr">
              <a:buFont typeface="Arial" charset="0"/>
              <a:buNone/>
              <a:defRPr/>
            </a:pPr>
            <a:r>
              <a:rPr lang="ru-RU" sz="32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Крови, вы и я»</a:t>
            </a:r>
          </a:p>
        </p:txBody>
      </p:sp>
      <p:pic>
        <p:nvPicPr>
          <p:cNvPr id="6" name="Содержимое 4" descr="5f8e070236a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8" b="3757"/>
          <a:stretch>
            <a:fillRect/>
          </a:stretch>
        </p:blipFill>
        <p:spPr>
          <a:xfrm flipH="1">
            <a:off x="0" y="2541202"/>
            <a:ext cx="4437888" cy="431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95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853" y="857117"/>
            <a:ext cx="4695958" cy="46959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7775" y="219074"/>
            <a:ext cx="3119775" cy="36519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4" t="-428" r="11287"/>
          <a:stretch/>
        </p:blipFill>
        <p:spPr>
          <a:xfrm>
            <a:off x="7931846" y="2675972"/>
            <a:ext cx="3117154" cy="41190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81" y="1186883"/>
            <a:ext cx="3534034" cy="436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3547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4"/>
          <p:cNvSpPr txBox="1">
            <a:spLocks/>
          </p:cNvSpPr>
          <p:nvPr/>
        </p:nvSpPr>
        <p:spPr>
          <a:xfrm>
            <a:off x="3044951" y="938785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Как мать Волчица называла Маугли?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822186" y="4200145"/>
            <a:ext cx="3211830" cy="957071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Лягушонок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4" descr="C:\Users\пк\Desktop\маугли\movies_3_maugl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072" y="2828543"/>
            <a:ext cx="4388700" cy="331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7387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>
            <a:hlinkClick r:id="rId2" action="ppaction://hlinksldjump"/>
          </p:cNvPr>
          <p:cNvSpPr/>
          <p:nvPr/>
        </p:nvSpPr>
        <p:spPr>
          <a:xfrm>
            <a:off x="10629900" y="5907882"/>
            <a:ext cx="723900" cy="866775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Текст 4"/>
          <p:cNvSpPr txBox="1">
            <a:spLocks/>
          </p:cNvSpPr>
          <p:nvPr/>
        </p:nvSpPr>
        <p:spPr>
          <a:xfrm>
            <a:off x="3044951" y="938785"/>
            <a:ext cx="5748529" cy="1463040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anose="020B0A04020102020204" pitchFamily="34" charset="0"/>
              </a:rPr>
              <a:t>Совет стаи собирался раз в месяц. Когда это происходило? 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6578346" y="3834385"/>
            <a:ext cx="3809238" cy="1042415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  <a:defRPr/>
            </a:pPr>
            <a:r>
              <a:rPr lang="ru-RU" sz="320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полнолуние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" name="Picture 4" descr="C:\Users\пк\Desktop\маугли\img4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46" y="2510632"/>
            <a:ext cx="5638800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02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hlinkClick r:id="rId2" action="ppaction://hlinksldjump"/>
          </p:cNvPr>
          <p:cNvSpPr/>
          <p:nvPr/>
        </p:nvSpPr>
        <p:spPr>
          <a:xfrm>
            <a:off x="2266950" y="597693"/>
            <a:ext cx="4438650" cy="11334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Викторина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>
            <a:hlinkClick r:id="rId3" action="ppaction://hlinksldjump"/>
          </p:cNvPr>
          <p:cNvSpPr/>
          <p:nvPr/>
        </p:nvSpPr>
        <p:spPr>
          <a:xfrm>
            <a:off x="5553075" y="1909762"/>
            <a:ext cx="4438650" cy="11334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Творческое задание 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4" name="Прямоугольник 3">
            <a:hlinkClick r:id="rId4" action="ppaction://hlinksldjump"/>
          </p:cNvPr>
          <p:cNvSpPr/>
          <p:nvPr/>
        </p:nvSpPr>
        <p:spPr>
          <a:xfrm>
            <a:off x="2266950" y="3221831"/>
            <a:ext cx="4438650" cy="11334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Кроссворд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>
            <a:hlinkClick r:id="rId5" action="ppaction://hlinksldjump"/>
          </p:cNvPr>
          <p:cNvSpPr/>
          <p:nvPr/>
        </p:nvSpPr>
        <p:spPr>
          <a:xfrm>
            <a:off x="5553075" y="4533900"/>
            <a:ext cx="4438650" cy="1133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 Black" panose="020B0A04020102020204" pitchFamily="34" charset="0"/>
              </a:rPr>
              <a:t>Герои сказки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11012424" y="5803392"/>
            <a:ext cx="1179576" cy="966216"/>
          </a:xfrm>
          <a:prstGeom prst="upArrow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4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182467"/>
            <a:ext cx="3629025" cy="4715890"/>
          </a:xfrm>
          <a:prstGeom prst="rect">
            <a:avLst/>
          </a:prstGeom>
        </p:spPr>
      </p:pic>
      <p:sp>
        <p:nvSpPr>
          <p:cNvPr id="3" name="Выноска-облако 2"/>
          <p:cNvSpPr/>
          <p:nvPr/>
        </p:nvSpPr>
        <p:spPr>
          <a:xfrm flipH="1">
            <a:off x="358521" y="1097123"/>
            <a:ext cx="6496050" cy="3581400"/>
          </a:xfrm>
          <a:prstGeom prst="cloudCallout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Каждая команда получает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пазл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r>
              <a:rPr lang="ru-RU" sz="2400" u="sng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Ваша задача: собрать </a:t>
            </a:r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картинку.</a:t>
            </a:r>
            <a:endParaRPr lang="en-US" sz="2400" u="sng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Кто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быстрее соберет, тот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получит 3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балла. </a:t>
            </a:r>
          </a:p>
        </p:txBody>
      </p:sp>
      <p:sp>
        <p:nvSpPr>
          <p:cNvPr id="4" name="Равнобедренный треугольник 3">
            <a:hlinkClick r:id="rId3" action="ppaction://hlinksldjump"/>
          </p:cNvPr>
          <p:cNvSpPr/>
          <p:nvPr/>
        </p:nvSpPr>
        <p:spPr>
          <a:xfrm>
            <a:off x="11349228" y="5898357"/>
            <a:ext cx="723900" cy="866775"/>
          </a:xfrm>
          <a:prstGeom prst="triangl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2403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hlinkClick r:id="rId2" action="ppaction://hlinksldjump"/>
          </p:cNvPr>
          <p:cNvSpPr/>
          <p:nvPr/>
        </p:nvSpPr>
        <p:spPr>
          <a:xfrm>
            <a:off x="2322193" y="1668780"/>
            <a:ext cx="7576185" cy="15499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Герои сказки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2193" y="3474720"/>
            <a:ext cx="7576185" cy="2267712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Задача команд : дать как можно больше характеристик герою. За каждую характеристику – 1 балл.</a:t>
            </a:r>
            <a:endParaRPr lang="ru-RU" sz="32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1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пк\Desktop\маугли\maugli-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0"/>
          <a:stretch/>
        </p:blipFill>
        <p:spPr bwMode="auto">
          <a:xfrm>
            <a:off x="2850261" y="1136904"/>
            <a:ext cx="6165888" cy="4849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886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пк\Desktop\маугли\image_4c9874776a3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040" y="1184148"/>
            <a:ext cx="6254496" cy="4690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12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Безымянный1.bmp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3" b="5595"/>
          <a:stretch/>
        </p:blipFill>
        <p:spPr>
          <a:xfrm>
            <a:off x="2950464" y="304800"/>
            <a:ext cx="5233988" cy="5864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307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918" y="890016"/>
            <a:ext cx="6894286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11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317</Words>
  <Application>Microsoft Office PowerPoint</Application>
  <PresentationFormat>Широкоэкранный</PresentationFormat>
  <Paragraphs>43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Arial Black</vt:lpstr>
      <vt:lpstr>Bahnschrift Light Condensed</vt:lpstr>
      <vt:lpstr>Calibri</vt:lpstr>
      <vt:lpstr>Calibri Light</vt:lpstr>
      <vt:lpstr>Times New Roman</vt:lpstr>
      <vt:lpstr>Тема Office</vt:lpstr>
      <vt:lpstr>Редьярда Киплинга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dubrovskaya</dc:creator>
  <cp:lastModifiedBy>Киселёва В.И.</cp:lastModifiedBy>
  <cp:revision>49</cp:revision>
  <dcterms:created xsi:type="dcterms:W3CDTF">2024-04-02T09:29:37Z</dcterms:created>
  <dcterms:modified xsi:type="dcterms:W3CDTF">2025-02-18T08:33:19Z</dcterms:modified>
</cp:coreProperties>
</file>