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7" r:id="rId2"/>
    <p:sldId id="299" r:id="rId3"/>
    <p:sldId id="322" r:id="rId4"/>
    <p:sldId id="378" r:id="rId5"/>
    <p:sldId id="376" r:id="rId6"/>
    <p:sldId id="369" r:id="rId7"/>
    <p:sldId id="362" r:id="rId8"/>
    <p:sldId id="364" r:id="rId9"/>
    <p:sldId id="375" r:id="rId10"/>
    <p:sldId id="361" r:id="rId11"/>
    <p:sldId id="351" r:id="rId12"/>
    <p:sldId id="352" r:id="rId13"/>
    <p:sldId id="355" r:id="rId14"/>
    <p:sldId id="379" r:id="rId15"/>
    <p:sldId id="353" r:id="rId16"/>
    <p:sldId id="302" r:id="rId17"/>
    <p:sldId id="316" r:id="rId18"/>
    <p:sldId id="367" r:id="rId19"/>
    <p:sldId id="340" r:id="rId20"/>
    <p:sldId id="371" r:id="rId21"/>
    <p:sldId id="377" r:id="rId22"/>
    <p:sldId id="373" r:id="rId23"/>
    <p:sldId id="372" r:id="rId24"/>
    <p:sldId id="380" r:id="rId25"/>
    <p:sldId id="374" r:id="rId26"/>
    <p:sldId id="370" r:id="rId27"/>
    <p:sldId id="365" r:id="rId28"/>
    <p:sldId id="366" r:id="rId29"/>
    <p:sldId id="337" r:id="rId30"/>
    <p:sldId id="327" r:id="rId31"/>
  </p:sldIdLst>
  <p:sldSz cx="9144000" cy="6858000" type="screen4x3"/>
  <p:notesSz cx="9925050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943" autoAdjust="0"/>
    <p:restoredTop sz="94671" autoAdjust="0"/>
  </p:normalViewPr>
  <p:slideViewPr>
    <p:cSldViewPr>
      <p:cViewPr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анкетирования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Неравенства</c:v>
                </c:pt>
                <c:pt idx="1">
                  <c:v>Тригонометрия</c:v>
                </c:pt>
                <c:pt idx="2">
                  <c:v>Подобие</c:v>
                </c:pt>
                <c:pt idx="3">
                  <c:v>Другое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31</c:v>
                </c:pt>
                <c:pt idx="1">
                  <c:v>114</c:v>
                </c:pt>
                <c:pt idx="2">
                  <c:v>42</c:v>
                </c:pt>
                <c:pt idx="3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3554630179826865"/>
          <c:y val="9.0155691513203517E-2"/>
          <c:w val="0.35527117310132311"/>
          <c:h val="0.81968861697359297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28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23 балла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22-18 б.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</c:v>
                </c:pt>
                <c:pt idx="1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17-10 б.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</c:v>
                </c:pt>
                <c:pt idx="1">
                  <c:v>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9б. и менее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502912"/>
        <c:axId val="98504704"/>
      </c:barChart>
      <c:catAx>
        <c:axId val="98502912"/>
        <c:scaling>
          <c:orientation val="minMax"/>
        </c:scaling>
        <c:delete val="0"/>
        <c:axPos val="b"/>
        <c:majorTickMark val="out"/>
        <c:minorTickMark val="none"/>
        <c:tickLblPos val="nextTo"/>
        <c:crossAx val="98504704"/>
        <c:crosses val="autoZero"/>
        <c:auto val="1"/>
        <c:lblAlgn val="ctr"/>
        <c:lblOffset val="100"/>
        <c:noMultiLvlLbl val="0"/>
      </c:catAx>
      <c:valAx>
        <c:axId val="98504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5029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24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F2C46B-F362-4718-8197-724A20FC392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4F0BB2-3FB4-4379-997E-FACE5F20758E}">
      <dgm:prSet phldrT="[Текст]" custT="1"/>
      <dgm:spPr/>
      <dgm:t>
        <a:bodyPr/>
        <a:lstStyle/>
        <a:p>
          <a:r>
            <a:rPr lang="ru-RU" sz="2000" b="1" dirty="0" smtClean="0"/>
            <a:t>Направления внеурочной деятельности</a:t>
          </a:r>
          <a:endParaRPr lang="ru-RU" sz="2000" b="1" dirty="0"/>
        </a:p>
      </dgm:t>
    </dgm:pt>
    <dgm:pt modelId="{8D0A5F12-FC0A-4CBD-B753-AB14710B1AFA}" type="parTrans" cxnId="{1543EC7D-E435-48FE-9A4F-3890CB05F54C}">
      <dgm:prSet/>
      <dgm:spPr/>
      <dgm:t>
        <a:bodyPr/>
        <a:lstStyle/>
        <a:p>
          <a:endParaRPr lang="ru-RU" sz="2000" b="0"/>
        </a:p>
      </dgm:t>
    </dgm:pt>
    <dgm:pt modelId="{8A50D28F-0420-4BE6-823F-2E64D6D42758}" type="sibTrans" cxnId="{1543EC7D-E435-48FE-9A4F-3890CB05F54C}">
      <dgm:prSet/>
      <dgm:spPr/>
      <dgm:t>
        <a:bodyPr/>
        <a:lstStyle/>
        <a:p>
          <a:endParaRPr lang="ru-RU" sz="2000" b="0"/>
        </a:p>
      </dgm:t>
    </dgm:pt>
    <dgm:pt modelId="{C8519DC0-BECE-4A7B-9243-3BF359107308}">
      <dgm:prSet phldrT="[Текст]" custT="1"/>
      <dgm:spPr/>
      <dgm:t>
        <a:bodyPr/>
        <a:lstStyle/>
        <a:p>
          <a:r>
            <a:rPr lang="ru-RU" sz="2000" b="0" dirty="0" smtClean="0"/>
            <a:t>Духовно-нравственные</a:t>
          </a:r>
          <a:endParaRPr lang="ru-RU" sz="2000" b="0" dirty="0"/>
        </a:p>
      </dgm:t>
    </dgm:pt>
    <dgm:pt modelId="{4794B729-7C9C-49D2-A296-4130313FC190}" type="parTrans" cxnId="{22A1C258-3917-4BAD-9097-55F2B254FBD4}">
      <dgm:prSet/>
      <dgm:spPr/>
      <dgm:t>
        <a:bodyPr/>
        <a:lstStyle/>
        <a:p>
          <a:endParaRPr lang="ru-RU" sz="2000" b="0"/>
        </a:p>
      </dgm:t>
    </dgm:pt>
    <dgm:pt modelId="{3568D159-545F-47C2-8F3F-8A1AF4A65193}" type="sibTrans" cxnId="{22A1C258-3917-4BAD-9097-55F2B254FBD4}">
      <dgm:prSet/>
      <dgm:spPr/>
      <dgm:t>
        <a:bodyPr/>
        <a:lstStyle/>
        <a:p>
          <a:endParaRPr lang="ru-RU" sz="2000" b="0"/>
        </a:p>
      </dgm:t>
    </dgm:pt>
    <dgm:pt modelId="{34A6D336-07FD-42D6-941E-F82E5FE05419}">
      <dgm:prSet phldrT="[Текст]" custT="1"/>
      <dgm:spPr/>
      <dgm:t>
        <a:bodyPr/>
        <a:lstStyle/>
        <a:p>
          <a:r>
            <a:rPr lang="ru-RU" sz="2000" b="0" dirty="0" err="1" smtClean="0"/>
            <a:t>Обще-культурное</a:t>
          </a:r>
          <a:r>
            <a:rPr lang="ru-RU" sz="2000" b="0" dirty="0" smtClean="0"/>
            <a:t> </a:t>
          </a:r>
          <a:endParaRPr lang="ru-RU" sz="2000" b="0" dirty="0"/>
        </a:p>
      </dgm:t>
    </dgm:pt>
    <dgm:pt modelId="{6B78BDCF-16C3-407A-86FE-291CC518FCFC}" type="parTrans" cxnId="{21B55A73-3559-4716-994C-5FA6E5081F44}">
      <dgm:prSet/>
      <dgm:spPr/>
      <dgm:t>
        <a:bodyPr/>
        <a:lstStyle/>
        <a:p>
          <a:endParaRPr lang="ru-RU" sz="2000" b="0"/>
        </a:p>
      </dgm:t>
    </dgm:pt>
    <dgm:pt modelId="{AC50EFA2-235E-41D9-80D4-4F84D1C2B944}" type="sibTrans" cxnId="{21B55A73-3559-4716-994C-5FA6E5081F44}">
      <dgm:prSet/>
      <dgm:spPr/>
      <dgm:t>
        <a:bodyPr/>
        <a:lstStyle/>
        <a:p>
          <a:endParaRPr lang="ru-RU" sz="2000" b="0"/>
        </a:p>
      </dgm:t>
    </dgm:pt>
    <dgm:pt modelId="{51C3097F-AE2A-4838-BE55-A79CFF43754B}">
      <dgm:prSet phldrT="[Текст]" custT="1"/>
      <dgm:spPr/>
      <dgm:t>
        <a:bodyPr/>
        <a:lstStyle/>
        <a:p>
          <a:r>
            <a:rPr lang="ru-RU" sz="2000" b="0" dirty="0" err="1" smtClean="0"/>
            <a:t>Спортивно-оздорови-тельное</a:t>
          </a:r>
          <a:endParaRPr lang="ru-RU" sz="2000" b="0" dirty="0"/>
        </a:p>
      </dgm:t>
    </dgm:pt>
    <dgm:pt modelId="{1F100235-54CC-402F-B9FA-33A57C1B9FDA}" type="parTrans" cxnId="{37B6EC52-9069-4027-A606-78E2B25A4CA4}">
      <dgm:prSet/>
      <dgm:spPr/>
      <dgm:t>
        <a:bodyPr/>
        <a:lstStyle/>
        <a:p>
          <a:endParaRPr lang="ru-RU" sz="2000" b="0"/>
        </a:p>
      </dgm:t>
    </dgm:pt>
    <dgm:pt modelId="{AA80F004-CD31-4D37-87C7-FBF95E1F8CEE}" type="sibTrans" cxnId="{37B6EC52-9069-4027-A606-78E2B25A4CA4}">
      <dgm:prSet/>
      <dgm:spPr/>
      <dgm:t>
        <a:bodyPr/>
        <a:lstStyle/>
        <a:p>
          <a:endParaRPr lang="ru-RU" sz="2000" b="0"/>
        </a:p>
      </dgm:t>
    </dgm:pt>
    <dgm:pt modelId="{C9E74257-7A2E-4492-B371-A6340E93575E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100" b="1" dirty="0" err="1" smtClean="0">
              <a:solidFill>
                <a:schemeClr val="tx1"/>
              </a:solidFill>
            </a:rPr>
            <a:t>Обще-интеллек-туальное</a:t>
          </a:r>
          <a:r>
            <a:rPr lang="ru-RU" sz="2100" b="1" dirty="0" smtClean="0">
              <a:solidFill>
                <a:schemeClr val="tx1"/>
              </a:solidFill>
            </a:rPr>
            <a:t> </a:t>
          </a:r>
          <a:endParaRPr lang="ru-RU" sz="2100" b="1" dirty="0">
            <a:solidFill>
              <a:schemeClr val="tx1"/>
            </a:solidFill>
          </a:endParaRPr>
        </a:p>
      </dgm:t>
    </dgm:pt>
    <dgm:pt modelId="{19B3A5DC-303E-4682-85B3-0E78107FF9BD}" type="parTrans" cxnId="{72243D3A-F8F7-45A5-8A92-C3B46F95D1BE}">
      <dgm:prSet/>
      <dgm:spPr/>
      <dgm:t>
        <a:bodyPr/>
        <a:lstStyle/>
        <a:p>
          <a:endParaRPr lang="ru-RU" sz="2000" b="0"/>
        </a:p>
      </dgm:t>
    </dgm:pt>
    <dgm:pt modelId="{A7A06C15-D24B-4ED0-A93A-F24306DCEE52}" type="sibTrans" cxnId="{72243D3A-F8F7-45A5-8A92-C3B46F95D1BE}">
      <dgm:prSet/>
      <dgm:spPr/>
      <dgm:t>
        <a:bodyPr/>
        <a:lstStyle/>
        <a:p>
          <a:endParaRPr lang="ru-RU" sz="2000" b="0"/>
        </a:p>
      </dgm:t>
    </dgm:pt>
    <dgm:pt modelId="{72B36019-D2A0-420C-BD6E-0096A06ECCC6}">
      <dgm:prSet phldrT="[Текст]" custT="1"/>
      <dgm:spPr/>
      <dgm:t>
        <a:bodyPr/>
        <a:lstStyle/>
        <a:p>
          <a:r>
            <a:rPr lang="ru-RU" sz="2000" b="0" dirty="0" smtClean="0"/>
            <a:t>Социальное </a:t>
          </a:r>
          <a:endParaRPr lang="ru-RU" sz="2000" b="0" dirty="0"/>
        </a:p>
      </dgm:t>
    </dgm:pt>
    <dgm:pt modelId="{DCA80B62-A317-4F49-962F-226590C98857}" type="parTrans" cxnId="{CD823D4A-6EF4-4D61-A0AE-B36DD355231F}">
      <dgm:prSet/>
      <dgm:spPr/>
      <dgm:t>
        <a:bodyPr/>
        <a:lstStyle/>
        <a:p>
          <a:endParaRPr lang="ru-RU" sz="2000" b="0"/>
        </a:p>
      </dgm:t>
    </dgm:pt>
    <dgm:pt modelId="{D31766E8-1D87-42A6-9E0B-7C91479B6FE5}" type="sibTrans" cxnId="{CD823D4A-6EF4-4D61-A0AE-B36DD355231F}">
      <dgm:prSet/>
      <dgm:spPr/>
      <dgm:t>
        <a:bodyPr/>
        <a:lstStyle/>
        <a:p>
          <a:endParaRPr lang="ru-RU" sz="2000" b="0"/>
        </a:p>
      </dgm:t>
    </dgm:pt>
    <dgm:pt modelId="{1D8DFB86-6620-4140-BC76-6EB4C64B5D97}" type="pres">
      <dgm:prSet presAssocID="{ABF2C46B-F362-4718-8197-724A20FC392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4CA47C-FF1E-4AAC-B00A-C60DE5304961}" type="pres">
      <dgm:prSet presAssocID="{524F0BB2-3FB4-4379-997E-FACE5F20758E}" presName="hierRoot1" presStyleCnt="0"/>
      <dgm:spPr/>
    </dgm:pt>
    <dgm:pt modelId="{24BD1668-EF4B-4350-AEA1-E61906D84FCD}" type="pres">
      <dgm:prSet presAssocID="{524F0BB2-3FB4-4379-997E-FACE5F20758E}" presName="composite" presStyleCnt="0"/>
      <dgm:spPr/>
    </dgm:pt>
    <dgm:pt modelId="{EDE74062-842A-4181-A5DB-FDFE01D58FA9}" type="pres">
      <dgm:prSet presAssocID="{524F0BB2-3FB4-4379-997E-FACE5F20758E}" presName="background" presStyleLbl="node0" presStyleIdx="0" presStyleCnt="1"/>
      <dgm:spPr/>
    </dgm:pt>
    <dgm:pt modelId="{C1CAECD6-E90B-41C4-8CC9-78130CBCF67D}" type="pres">
      <dgm:prSet presAssocID="{524F0BB2-3FB4-4379-997E-FACE5F20758E}" presName="text" presStyleLbl="fgAcc0" presStyleIdx="0" presStyleCnt="1" custScaleX="224044" custScaleY="212528" custLinFactNeighborY="-467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80DCF6-E3CF-4640-8EA4-4896138157C2}" type="pres">
      <dgm:prSet presAssocID="{524F0BB2-3FB4-4379-997E-FACE5F20758E}" presName="hierChild2" presStyleCnt="0"/>
      <dgm:spPr/>
    </dgm:pt>
    <dgm:pt modelId="{DB386990-D820-42F4-80BC-F302E6504BDB}" type="pres">
      <dgm:prSet presAssocID="{4794B729-7C9C-49D2-A296-4130313FC190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73DB592-8752-4172-8902-34F5396302FD}" type="pres">
      <dgm:prSet presAssocID="{C8519DC0-BECE-4A7B-9243-3BF359107308}" presName="hierRoot2" presStyleCnt="0"/>
      <dgm:spPr/>
    </dgm:pt>
    <dgm:pt modelId="{A879A5F9-9876-485A-A8C8-D7AFF078DBE9}" type="pres">
      <dgm:prSet presAssocID="{C8519DC0-BECE-4A7B-9243-3BF359107308}" presName="composite2" presStyleCnt="0"/>
      <dgm:spPr/>
    </dgm:pt>
    <dgm:pt modelId="{6087754B-4979-4A42-96C2-EA0747DBB7E5}" type="pres">
      <dgm:prSet presAssocID="{C8519DC0-BECE-4A7B-9243-3BF359107308}" presName="background2" presStyleLbl="node2" presStyleIdx="0" presStyleCnt="5"/>
      <dgm:spPr/>
    </dgm:pt>
    <dgm:pt modelId="{28A72B72-A789-4781-A98A-7AFF88F4FB77}" type="pres">
      <dgm:prSet presAssocID="{C8519DC0-BECE-4A7B-9243-3BF359107308}" presName="text2" presStyleLbl="fgAcc2" presStyleIdx="0" presStyleCnt="5" custScaleX="165146" custScaleY="2125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A47EA8-2E58-4599-9F1D-2894A171F743}" type="pres">
      <dgm:prSet presAssocID="{C8519DC0-BECE-4A7B-9243-3BF359107308}" presName="hierChild3" presStyleCnt="0"/>
      <dgm:spPr/>
    </dgm:pt>
    <dgm:pt modelId="{EA1B3C60-37CA-4A81-A85F-FE7337BAC38C}" type="pres">
      <dgm:prSet presAssocID="{6B78BDCF-16C3-407A-86FE-291CC518FCFC}" presName="Name10" presStyleLbl="parChTrans1D2" presStyleIdx="1" presStyleCnt="5"/>
      <dgm:spPr/>
      <dgm:t>
        <a:bodyPr/>
        <a:lstStyle/>
        <a:p>
          <a:endParaRPr lang="ru-RU"/>
        </a:p>
      </dgm:t>
    </dgm:pt>
    <dgm:pt modelId="{E85C5F56-46A6-4F32-AF99-1331D34CC7E9}" type="pres">
      <dgm:prSet presAssocID="{34A6D336-07FD-42D6-941E-F82E5FE05419}" presName="hierRoot2" presStyleCnt="0"/>
      <dgm:spPr/>
    </dgm:pt>
    <dgm:pt modelId="{2E958B6B-82BD-446F-BD92-20BED0A03744}" type="pres">
      <dgm:prSet presAssocID="{34A6D336-07FD-42D6-941E-F82E5FE05419}" presName="composite2" presStyleCnt="0"/>
      <dgm:spPr/>
    </dgm:pt>
    <dgm:pt modelId="{A130721F-C8A6-4223-AAF4-1F2FF86DCFA7}" type="pres">
      <dgm:prSet presAssocID="{34A6D336-07FD-42D6-941E-F82E5FE05419}" presName="background2" presStyleLbl="node2" presStyleIdx="1" presStyleCnt="5"/>
      <dgm:spPr/>
    </dgm:pt>
    <dgm:pt modelId="{2D09A927-A7D5-4095-B765-37B3BAF66FCF}" type="pres">
      <dgm:prSet presAssocID="{34A6D336-07FD-42D6-941E-F82E5FE05419}" presName="text2" presStyleLbl="fgAcc2" presStyleIdx="1" presStyleCnt="5" custScaleX="130951" custScaleY="2125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89F992-B1F4-488B-B66E-63665FB2FEBE}" type="pres">
      <dgm:prSet presAssocID="{34A6D336-07FD-42D6-941E-F82E5FE05419}" presName="hierChild3" presStyleCnt="0"/>
      <dgm:spPr/>
    </dgm:pt>
    <dgm:pt modelId="{05AB12C0-3BED-4811-8D1F-C9E79C21A861}" type="pres">
      <dgm:prSet presAssocID="{1F100235-54CC-402F-B9FA-33A57C1B9FDA}" presName="Name10" presStyleLbl="parChTrans1D2" presStyleIdx="2" presStyleCnt="5"/>
      <dgm:spPr/>
      <dgm:t>
        <a:bodyPr/>
        <a:lstStyle/>
        <a:p>
          <a:endParaRPr lang="ru-RU"/>
        </a:p>
      </dgm:t>
    </dgm:pt>
    <dgm:pt modelId="{8719D6D1-141D-4E4A-B215-6F485053F8D2}" type="pres">
      <dgm:prSet presAssocID="{51C3097F-AE2A-4838-BE55-A79CFF43754B}" presName="hierRoot2" presStyleCnt="0"/>
      <dgm:spPr/>
    </dgm:pt>
    <dgm:pt modelId="{051E5735-EEC2-44EC-8F9D-7CC1D1AA1A96}" type="pres">
      <dgm:prSet presAssocID="{51C3097F-AE2A-4838-BE55-A79CFF43754B}" presName="composite2" presStyleCnt="0"/>
      <dgm:spPr/>
    </dgm:pt>
    <dgm:pt modelId="{BC7DC697-536D-48E9-8E3E-024AFB041FE0}" type="pres">
      <dgm:prSet presAssocID="{51C3097F-AE2A-4838-BE55-A79CFF43754B}" presName="background2" presStyleLbl="node2" presStyleIdx="2" presStyleCnt="5"/>
      <dgm:spPr/>
    </dgm:pt>
    <dgm:pt modelId="{55E0FA77-713A-4243-B8F8-9F31A23BA82D}" type="pres">
      <dgm:prSet presAssocID="{51C3097F-AE2A-4838-BE55-A79CFF43754B}" presName="text2" presStyleLbl="fgAcc2" presStyleIdx="2" presStyleCnt="5" custScaleX="123464" custScaleY="2125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FE11BD-8020-4BE0-924B-FD7D4494D498}" type="pres">
      <dgm:prSet presAssocID="{51C3097F-AE2A-4838-BE55-A79CFF43754B}" presName="hierChild3" presStyleCnt="0"/>
      <dgm:spPr/>
    </dgm:pt>
    <dgm:pt modelId="{E2E7A4C1-D1F8-4165-8DF1-38152BE17FD0}" type="pres">
      <dgm:prSet presAssocID="{19B3A5DC-303E-4682-85B3-0E78107FF9BD}" presName="Name10" presStyleLbl="parChTrans1D2" presStyleIdx="3" presStyleCnt="5"/>
      <dgm:spPr/>
      <dgm:t>
        <a:bodyPr/>
        <a:lstStyle/>
        <a:p>
          <a:endParaRPr lang="ru-RU"/>
        </a:p>
      </dgm:t>
    </dgm:pt>
    <dgm:pt modelId="{292DC864-8D42-4053-A570-F7985B539DDF}" type="pres">
      <dgm:prSet presAssocID="{C9E74257-7A2E-4492-B371-A6340E93575E}" presName="hierRoot2" presStyleCnt="0"/>
      <dgm:spPr/>
    </dgm:pt>
    <dgm:pt modelId="{6796E93B-6271-4907-8626-11D9B3AD14E7}" type="pres">
      <dgm:prSet presAssocID="{C9E74257-7A2E-4492-B371-A6340E93575E}" presName="composite2" presStyleCnt="0"/>
      <dgm:spPr/>
    </dgm:pt>
    <dgm:pt modelId="{21E22604-8E4B-45FA-A045-A3FC726C977D}" type="pres">
      <dgm:prSet presAssocID="{C9E74257-7A2E-4492-B371-A6340E93575E}" presName="background2" presStyleLbl="node2" presStyleIdx="3" presStyleCnt="5"/>
      <dgm:spPr/>
    </dgm:pt>
    <dgm:pt modelId="{FBF34993-39BC-4D8C-87DB-96DF5C07B605}" type="pres">
      <dgm:prSet presAssocID="{C9E74257-7A2E-4492-B371-A6340E93575E}" presName="text2" presStyleLbl="fgAcc2" presStyleIdx="3" presStyleCnt="5" custScaleX="123464" custScaleY="2125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4D5DEC-79EE-4ABE-8BA4-852940BEA6A4}" type="pres">
      <dgm:prSet presAssocID="{C9E74257-7A2E-4492-B371-A6340E93575E}" presName="hierChild3" presStyleCnt="0"/>
      <dgm:spPr/>
    </dgm:pt>
    <dgm:pt modelId="{13E2C0B2-A976-43DD-AADD-C9C5CE197105}" type="pres">
      <dgm:prSet presAssocID="{DCA80B62-A317-4F49-962F-226590C9885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3D8DFBE5-8C39-49DB-A4FE-F71C16C2AAAF}" type="pres">
      <dgm:prSet presAssocID="{72B36019-D2A0-420C-BD6E-0096A06ECCC6}" presName="hierRoot2" presStyleCnt="0"/>
      <dgm:spPr/>
    </dgm:pt>
    <dgm:pt modelId="{A132AEBE-8907-4C07-82A3-99D984F0C03B}" type="pres">
      <dgm:prSet presAssocID="{72B36019-D2A0-420C-BD6E-0096A06ECCC6}" presName="composite2" presStyleCnt="0"/>
      <dgm:spPr/>
    </dgm:pt>
    <dgm:pt modelId="{17C5267D-34A0-43F6-98D3-6FE01E95EACF}" type="pres">
      <dgm:prSet presAssocID="{72B36019-D2A0-420C-BD6E-0096A06ECCC6}" presName="background2" presStyleLbl="node2" presStyleIdx="4" presStyleCnt="5"/>
      <dgm:spPr/>
    </dgm:pt>
    <dgm:pt modelId="{03119EFC-B812-46D0-9B4A-3C3E78955C27}" type="pres">
      <dgm:prSet presAssocID="{72B36019-D2A0-420C-BD6E-0096A06ECCC6}" presName="text2" presStyleLbl="fgAcc2" presStyleIdx="4" presStyleCnt="5" custScaleX="135654" custScaleY="2125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2F5621-4227-4995-9AF0-208156B27B5B}" type="pres">
      <dgm:prSet presAssocID="{72B36019-D2A0-420C-BD6E-0096A06ECCC6}" presName="hierChild3" presStyleCnt="0"/>
      <dgm:spPr/>
    </dgm:pt>
  </dgm:ptLst>
  <dgm:cxnLst>
    <dgm:cxn modelId="{5E8FE5F7-E01F-4218-9CD0-026F7CD85E89}" type="presOf" srcId="{19B3A5DC-303E-4682-85B3-0E78107FF9BD}" destId="{E2E7A4C1-D1F8-4165-8DF1-38152BE17FD0}" srcOrd="0" destOrd="0" presId="urn:microsoft.com/office/officeart/2005/8/layout/hierarchy1"/>
    <dgm:cxn modelId="{7671117F-6F61-4B74-9261-6F5172EA0243}" type="presOf" srcId="{ABF2C46B-F362-4718-8197-724A20FC3925}" destId="{1D8DFB86-6620-4140-BC76-6EB4C64B5D97}" srcOrd="0" destOrd="0" presId="urn:microsoft.com/office/officeart/2005/8/layout/hierarchy1"/>
    <dgm:cxn modelId="{4FB40B52-12F2-416D-823F-14950061D89C}" type="presOf" srcId="{524F0BB2-3FB4-4379-997E-FACE5F20758E}" destId="{C1CAECD6-E90B-41C4-8CC9-78130CBCF67D}" srcOrd="0" destOrd="0" presId="urn:microsoft.com/office/officeart/2005/8/layout/hierarchy1"/>
    <dgm:cxn modelId="{5CE696C1-71B6-424B-9E19-C26549D729DB}" type="presOf" srcId="{72B36019-D2A0-420C-BD6E-0096A06ECCC6}" destId="{03119EFC-B812-46D0-9B4A-3C3E78955C27}" srcOrd="0" destOrd="0" presId="urn:microsoft.com/office/officeart/2005/8/layout/hierarchy1"/>
    <dgm:cxn modelId="{0745D3C3-D049-411F-A800-5E6B27FE5B1A}" type="presOf" srcId="{DCA80B62-A317-4F49-962F-226590C98857}" destId="{13E2C0B2-A976-43DD-AADD-C9C5CE197105}" srcOrd="0" destOrd="0" presId="urn:microsoft.com/office/officeart/2005/8/layout/hierarchy1"/>
    <dgm:cxn modelId="{B10F5672-8E68-4B72-9CFA-5C65FCF083B8}" type="presOf" srcId="{C8519DC0-BECE-4A7B-9243-3BF359107308}" destId="{28A72B72-A789-4781-A98A-7AFF88F4FB77}" srcOrd="0" destOrd="0" presId="urn:microsoft.com/office/officeart/2005/8/layout/hierarchy1"/>
    <dgm:cxn modelId="{CD823D4A-6EF4-4D61-A0AE-B36DD355231F}" srcId="{524F0BB2-3FB4-4379-997E-FACE5F20758E}" destId="{72B36019-D2A0-420C-BD6E-0096A06ECCC6}" srcOrd="4" destOrd="0" parTransId="{DCA80B62-A317-4F49-962F-226590C98857}" sibTransId="{D31766E8-1D87-42A6-9E0B-7C91479B6FE5}"/>
    <dgm:cxn modelId="{21B55A73-3559-4716-994C-5FA6E5081F44}" srcId="{524F0BB2-3FB4-4379-997E-FACE5F20758E}" destId="{34A6D336-07FD-42D6-941E-F82E5FE05419}" srcOrd="1" destOrd="0" parTransId="{6B78BDCF-16C3-407A-86FE-291CC518FCFC}" sibTransId="{AC50EFA2-235E-41D9-80D4-4F84D1C2B944}"/>
    <dgm:cxn modelId="{22A1C258-3917-4BAD-9097-55F2B254FBD4}" srcId="{524F0BB2-3FB4-4379-997E-FACE5F20758E}" destId="{C8519DC0-BECE-4A7B-9243-3BF359107308}" srcOrd="0" destOrd="0" parTransId="{4794B729-7C9C-49D2-A296-4130313FC190}" sibTransId="{3568D159-545F-47C2-8F3F-8A1AF4A65193}"/>
    <dgm:cxn modelId="{9886FD63-0047-4734-85D4-11C4C498A692}" type="presOf" srcId="{51C3097F-AE2A-4838-BE55-A79CFF43754B}" destId="{55E0FA77-713A-4243-B8F8-9F31A23BA82D}" srcOrd="0" destOrd="0" presId="urn:microsoft.com/office/officeart/2005/8/layout/hierarchy1"/>
    <dgm:cxn modelId="{6B3D2B71-8CE4-4567-9B95-B4412CD08C7D}" type="presOf" srcId="{4794B729-7C9C-49D2-A296-4130313FC190}" destId="{DB386990-D820-42F4-80BC-F302E6504BDB}" srcOrd="0" destOrd="0" presId="urn:microsoft.com/office/officeart/2005/8/layout/hierarchy1"/>
    <dgm:cxn modelId="{119087A4-5F41-41CE-8DCB-E77FB54A9BD5}" type="presOf" srcId="{C9E74257-7A2E-4492-B371-A6340E93575E}" destId="{FBF34993-39BC-4D8C-87DB-96DF5C07B605}" srcOrd="0" destOrd="0" presId="urn:microsoft.com/office/officeart/2005/8/layout/hierarchy1"/>
    <dgm:cxn modelId="{AE71F90E-9B91-4D34-9396-907782D45872}" type="presOf" srcId="{6B78BDCF-16C3-407A-86FE-291CC518FCFC}" destId="{EA1B3C60-37CA-4A81-A85F-FE7337BAC38C}" srcOrd="0" destOrd="0" presId="urn:microsoft.com/office/officeart/2005/8/layout/hierarchy1"/>
    <dgm:cxn modelId="{AD1AB3BD-6F9B-4481-933E-09677DA4016F}" type="presOf" srcId="{1F100235-54CC-402F-B9FA-33A57C1B9FDA}" destId="{05AB12C0-3BED-4811-8D1F-C9E79C21A861}" srcOrd="0" destOrd="0" presId="urn:microsoft.com/office/officeart/2005/8/layout/hierarchy1"/>
    <dgm:cxn modelId="{72243D3A-F8F7-45A5-8A92-C3B46F95D1BE}" srcId="{524F0BB2-3FB4-4379-997E-FACE5F20758E}" destId="{C9E74257-7A2E-4492-B371-A6340E93575E}" srcOrd="3" destOrd="0" parTransId="{19B3A5DC-303E-4682-85B3-0E78107FF9BD}" sibTransId="{A7A06C15-D24B-4ED0-A93A-F24306DCEE52}"/>
    <dgm:cxn modelId="{37B6EC52-9069-4027-A606-78E2B25A4CA4}" srcId="{524F0BB2-3FB4-4379-997E-FACE5F20758E}" destId="{51C3097F-AE2A-4838-BE55-A79CFF43754B}" srcOrd="2" destOrd="0" parTransId="{1F100235-54CC-402F-B9FA-33A57C1B9FDA}" sibTransId="{AA80F004-CD31-4D37-87C7-FBF95E1F8CEE}"/>
    <dgm:cxn modelId="{1543EC7D-E435-48FE-9A4F-3890CB05F54C}" srcId="{ABF2C46B-F362-4718-8197-724A20FC3925}" destId="{524F0BB2-3FB4-4379-997E-FACE5F20758E}" srcOrd="0" destOrd="0" parTransId="{8D0A5F12-FC0A-4CBD-B753-AB14710B1AFA}" sibTransId="{8A50D28F-0420-4BE6-823F-2E64D6D42758}"/>
    <dgm:cxn modelId="{0A170B45-211C-40D0-9336-65ABFB92DD7E}" type="presOf" srcId="{34A6D336-07FD-42D6-941E-F82E5FE05419}" destId="{2D09A927-A7D5-4095-B765-37B3BAF66FCF}" srcOrd="0" destOrd="0" presId="urn:microsoft.com/office/officeart/2005/8/layout/hierarchy1"/>
    <dgm:cxn modelId="{4F1AF32E-DA2D-4239-99C0-64860A45CA0B}" type="presParOf" srcId="{1D8DFB86-6620-4140-BC76-6EB4C64B5D97}" destId="{EB4CA47C-FF1E-4AAC-B00A-C60DE5304961}" srcOrd="0" destOrd="0" presId="urn:microsoft.com/office/officeart/2005/8/layout/hierarchy1"/>
    <dgm:cxn modelId="{3BAB3017-7395-46AB-9685-D0F9329FDC08}" type="presParOf" srcId="{EB4CA47C-FF1E-4AAC-B00A-C60DE5304961}" destId="{24BD1668-EF4B-4350-AEA1-E61906D84FCD}" srcOrd="0" destOrd="0" presId="urn:microsoft.com/office/officeart/2005/8/layout/hierarchy1"/>
    <dgm:cxn modelId="{51CB53A6-14A6-4FE3-BDC5-120F5891206A}" type="presParOf" srcId="{24BD1668-EF4B-4350-AEA1-E61906D84FCD}" destId="{EDE74062-842A-4181-A5DB-FDFE01D58FA9}" srcOrd="0" destOrd="0" presId="urn:microsoft.com/office/officeart/2005/8/layout/hierarchy1"/>
    <dgm:cxn modelId="{180E5F52-2B0E-4805-9B72-0DE3D64A9704}" type="presParOf" srcId="{24BD1668-EF4B-4350-AEA1-E61906D84FCD}" destId="{C1CAECD6-E90B-41C4-8CC9-78130CBCF67D}" srcOrd="1" destOrd="0" presId="urn:microsoft.com/office/officeart/2005/8/layout/hierarchy1"/>
    <dgm:cxn modelId="{ACAEE4AE-1A81-4725-B6C0-EA4042548798}" type="presParOf" srcId="{EB4CA47C-FF1E-4AAC-B00A-C60DE5304961}" destId="{B180DCF6-E3CF-4640-8EA4-4896138157C2}" srcOrd="1" destOrd="0" presId="urn:microsoft.com/office/officeart/2005/8/layout/hierarchy1"/>
    <dgm:cxn modelId="{0AED4EEF-4D5A-48BC-87A1-54CC43A2202A}" type="presParOf" srcId="{B180DCF6-E3CF-4640-8EA4-4896138157C2}" destId="{DB386990-D820-42F4-80BC-F302E6504BDB}" srcOrd="0" destOrd="0" presId="urn:microsoft.com/office/officeart/2005/8/layout/hierarchy1"/>
    <dgm:cxn modelId="{672217C5-AE43-46A0-84F8-5AF82D18A181}" type="presParOf" srcId="{B180DCF6-E3CF-4640-8EA4-4896138157C2}" destId="{A73DB592-8752-4172-8902-34F5396302FD}" srcOrd="1" destOrd="0" presId="urn:microsoft.com/office/officeart/2005/8/layout/hierarchy1"/>
    <dgm:cxn modelId="{FE8E8537-0181-4243-B717-AFE54CB55892}" type="presParOf" srcId="{A73DB592-8752-4172-8902-34F5396302FD}" destId="{A879A5F9-9876-485A-A8C8-D7AFF078DBE9}" srcOrd="0" destOrd="0" presId="urn:microsoft.com/office/officeart/2005/8/layout/hierarchy1"/>
    <dgm:cxn modelId="{A488111B-DE29-4D34-AE8A-1C984BEA5C8D}" type="presParOf" srcId="{A879A5F9-9876-485A-A8C8-D7AFF078DBE9}" destId="{6087754B-4979-4A42-96C2-EA0747DBB7E5}" srcOrd="0" destOrd="0" presId="urn:microsoft.com/office/officeart/2005/8/layout/hierarchy1"/>
    <dgm:cxn modelId="{60194679-B35E-45C2-AB20-79B364903552}" type="presParOf" srcId="{A879A5F9-9876-485A-A8C8-D7AFF078DBE9}" destId="{28A72B72-A789-4781-A98A-7AFF88F4FB77}" srcOrd="1" destOrd="0" presId="urn:microsoft.com/office/officeart/2005/8/layout/hierarchy1"/>
    <dgm:cxn modelId="{F23A82B2-3DC7-4E80-90C7-4F0D16169E16}" type="presParOf" srcId="{A73DB592-8752-4172-8902-34F5396302FD}" destId="{55A47EA8-2E58-4599-9F1D-2894A171F743}" srcOrd="1" destOrd="0" presId="urn:microsoft.com/office/officeart/2005/8/layout/hierarchy1"/>
    <dgm:cxn modelId="{301F87A5-502C-4B58-BC8B-41AD657D1636}" type="presParOf" srcId="{B180DCF6-E3CF-4640-8EA4-4896138157C2}" destId="{EA1B3C60-37CA-4A81-A85F-FE7337BAC38C}" srcOrd="2" destOrd="0" presId="urn:microsoft.com/office/officeart/2005/8/layout/hierarchy1"/>
    <dgm:cxn modelId="{F9AC8A48-E8C4-4A9D-9171-BFB234DB4A60}" type="presParOf" srcId="{B180DCF6-E3CF-4640-8EA4-4896138157C2}" destId="{E85C5F56-46A6-4F32-AF99-1331D34CC7E9}" srcOrd="3" destOrd="0" presId="urn:microsoft.com/office/officeart/2005/8/layout/hierarchy1"/>
    <dgm:cxn modelId="{006ED7EA-CA0E-4F2A-B78A-567D273B836D}" type="presParOf" srcId="{E85C5F56-46A6-4F32-AF99-1331D34CC7E9}" destId="{2E958B6B-82BD-446F-BD92-20BED0A03744}" srcOrd="0" destOrd="0" presId="urn:microsoft.com/office/officeart/2005/8/layout/hierarchy1"/>
    <dgm:cxn modelId="{68CCD148-A47D-4C2E-99C3-2E9700BB841D}" type="presParOf" srcId="{2E958B6B-82BD-446F-BD92-20BED0A03744}" destId="{A130721F-C8A6-4223-AAF4-1F2FF86DCFA7}" srcOrd="0" destOrd="0" presId="urn:microsoft.com/office/officeart/2005/8/layout/hierarchy1"/>
    <dgm:cxn modelId="{99FCCBAC-BA11-4F96-A786-1B6877C4166A}" type="presParOf" srcId="{2E958B6B-82BD-446F-BD92-20BED0A03744}" destId="{2D09A927-A7D5-4095-B765-37B3BAF66FCF}" srcOrd="1" destOrd="0" presId="urn:microsoft.com/office/officeart/2005/8/layout/hierarchy1"/>
    <dgm:cxn modelId="{F01E555C-C690-45D3-B45D-7A5950AA9456}" type="presParOf" srcId="{E85C5F56-46A6-4F32-AF99-1331D34CC7E9}" destId="{7389F992-B1F4-488B-B66E-63665FB2FEBE}" srcOrd="1" destOrd="0" presId="urn:microsoft.com/office/officeart/2005/8/layout/hierarchy1"/>
    <dgm:cxn modelId="{CF42CA55-A3EA-4E09-90CC-4A33C4933A3A}" type="presParOf" srcId="{B180DCF6-E3CF-4640-8EA4-4896138157C2}" destId="{05AB12C0-3BED-4811-8D1F-C9E79C21A861}" srcOrd="4" destOrd="0" presId="urn:microsoft.com/office/officeart/2005/8/layout/hierarchy1"/>
    <dgm:cxn modelId="{12CA3D52-BD8F-486A-942F-EA919212660F}" type="presParOf" srcId="{B180DCF6-E3CF-4640-8EA4-4896138157C2}" destId="{8719D6D1-141D-4E4A-B215-6F485053F8D2}" srcOrd="5" destOrd="0" presId="urn:microsoft.com/office/officeart/2005/8/layout/hierarchy1"/>
    <dgm:cxn modelId="{BDB9AB6F-F0A6-41ED-86A3-5E882E231C5D}" type="presParOf" srcId="{8719D6D1-141D-4E4A-B215-6F485053F8D2}" destId="{051E5735-EEC2-44EC-8F9D-7CC1D1AA1A96}" srcOrd="0" destOrd="0" presId="urn:microsoft.com/office/officeart/2005/8/layout/hierarchy1"/>
    <dgm:cxn modelId="{595F915D-9381-4F88-99BD-E82C54B656ED}" type="presParOf" srcId="{051E5735-EEC2-44EC-8F9D-7CC1D1AA1A96}" destId="{BC7DC697-536D-48E9-8E3E-024AFB041FE0}" srcOrd="0" destOrd="0" presId="urn:microsoft.com/office/officeart/2005/8/layout/hierarchy1"/>
    <dgm:cxn modelId="{5B7CABCC-001C-4338-95B8-70C438F5598B}" type="presParOf" srcId="{051E5735-EEC2-44EC-8F9D-7CC1D1AA1A96}" destId="{55E0FA77-713A-4243-B8F8-9F31A23BA82D}" srcOrd="1" destOrd="0" presId="urn:microsoft.com/office/officeart/2005/8/layout/hierarchy1"/>
    <dgm:cxn modelId="{233E8331-2AD2-4E63-8BFD-98587D1C2913}" type="presParOf" srcId="{8719D6D1-141D-4E4A-B215-6F485053F8D2}" destId="{FEFE11BD-8020-4BE0-924B-FD7D4494D498}" srcOrd="1" destOrd="0" presId="urn:microsoft.com/office/officeart/2005/8/layout/hierarchy1"/>
    <dgm:cxn modelId="{43E7CA93-0E72-49B0-B122-26BF5286243B}" type="presParOf" srcId="{B180DCF6-E3CF-4640-8EA4-4896138157C2}" destId="{E2E7A4C1-D1F8-4165-8DF1-38152BE17FD0}" srcOrd="6" destOrd="0" presId="urn:microsoft.com/office/officeart/2005/8/layout/hierarchy1"/>
    <dgm:cxn modelId="{852D421A-0216-4D30-A373-666E472BBEC4}" type="presParOf" srcId="{B180DCF6-E3CF-4640-8EA4-4896138157C2}" destId="{292DC864-8D42-4053-A570-F7985B539DDF}" srcOrd="7" destOrd="0" presId="urn:microsoft.com/office/officeart/2005/8/layout/hierarchy1"/>
    <dgm:cxn modelId="{3EFD6C25-CBEB-4E6B-9287-C621D9BE0155}" type="presParOf" srcId="{292DC864-8D42-4053-A570-F7985B539DDF}" destId="{6796E93B-6271-4907-8626-11D9B3AD14E7}" srcOrd="0" destOrd="0" presId="urn:microsoft.com/office/officeart/2005/8/layout/hierarchy1"/>
    <dgm:cxn modelId="{ACCA35E7-D801-4A97-A579-5B6996259934}" type="presParOf" srcId="{6796E93B-6271-4907-8626-11D9B3AD14E7}" destId="{21E22604-8E4B-45FA-A045-A3FC726C977D}" srcOrd="0" destOrd="0" presId="urn:microsoft.com/office/officeart/2005/8/layout/hierarchy1"/>
    <dgm:cxn modelId="{6C4F1B8A-CEF7-4DFF-BA7E-52844B1ED874}" type="presParOf" srcId="{6796E93B-6271-4907-8626-11D9B3AD14E7}" destId="{FBF34993-39BC-4D8C-87DB-96DF5C07B605}" srcOrd="1" destOrd="0" presId="urn:microsoft.com/office/officeart/2005/8/layout/hierarchy1"/>
    <dgm:cxn modelId="{50B2DE30-2438-4050-B8EA-41F9EEB8AF3C}" type="presParOf" srcId="{292DC864-8D42-4053-A570-F7985B539DDF}" destId="{6E4D5DEC-79EE-4ABE-8BA4-852940BEA6A4}" srcOrd="1" destOrd="0" presId="urn:microsoft.com/office/officeart/2005/8/layout/hierarchy1"/>
    <dgm:cxn modelId="{B6F90321-51CE-4460-AD66-E68FB824E32B}" type="presParOf" srcId="{B180DCF6-E3CF-4640-8EA4-4896138157C2}" destId="{13E2C0B2-A976-43DD-AADD-C9C5CE197105}" srcOrd="8" destOrd="0" presId="urn:microsoft.com/office/officeart/2005/8/layout/hierarchy1"/>
    <dgm:cxn modelId="{564493E4-A097-4698-AFB2-14BA9A3A6048}" type="presParOf" srcId="{B180DCF6-E3CF-4640-8EA4-4896138157C2}" destId="{3D8DFBE5-8C39-49DB-A4FE-F71C16C2AAAF}" srcOrd="9" destOrd="0" presId="urn:microsoft.com/office/officeart/2005/8/layout/hierarchy1"/>
    <dgm:cxn modelId="{783723D9-4935-4907-8574-8BCE5AE39820}" type="presParOf" srcId="{3D8DFBE5-8C39-49DB-A4FE-F71C16C2AAAF}" destId="{A132AEBE-8907-4C07-82A3-99D984F0C03B}" srcOrd="0" destOrd="0" presId="urn:microsoft.com/office/officeart/2005/8/layout/hierarchy1"/>
    <dgm:cxn modelId="{4E6AE782-6D16-441B-A718-B3148878B271}" type="presParOf" srcId="{A132AEBE-8907-4C07-82A3-99D984F0C03B}" destId="{17C5267D-34A0-43F6-98D3-6FE01E95EACF}" srcOrd="0" destOrd="0" presId="urn:microsoft.com/office/officeart/2005/8/layout/hierarchy1"/>
    <dgm:cxn modelId="{95C487E1-A76E-4610-9DE1-BBE734A3398A}" type="presParOf" srcId="{A132AEBE-8907-4C07-82A3-99D984F0C03B}" destId="{03119EFC-B812-46D0-9B4A-3C3E78955C27}" srcOrd="1" destOrd="0" presId="urn:microsoft.com/office/officeart/2005/8/layout/hierarchy1"/>
    <dgm:cxn modelId="{62041F11-C673-455D-B1CA-A3F742E7CA76}" type="presParOf" srcId="{3D8DFBE5-8C39-49DB-A4FE-F71C16C2AAAF}" destId="{0E2F5621-4227-4995-9AF0-208156B27B5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E736D8-5CA5-4BD4-8853-07EC2E084DE2}" type="doc">
      <dgm:prSet loTypeId="urn:microsoft.com/office/officeart/2005/8/layout/hierarchy1" loCatId="hierarchy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0C1DF098-7667-47D1-87C5-B6332381C70E}">
      <dgm:prSet phldrT="[Текст]" custT="1"/>
      <dgm:spPr/>
      <dgm:t>
        <a:bodyPr/>
        <a:lstStyle/>
        <a:p>
          <a:r>
            <a:rPr lang="ru-RU" sz="2800" dirty="0" smtClean="0"/>
            <a:t>Формы внеурочной деятельности</a:t>
          </a:r>
          <a:endParaRPr lang="ru-RU" sz="2800" dirty="0"/>
        </a:p>
      </dgm:t>
    </dgm:pt>
    <dgm:pt modelId="{3107AF1F-16DB-4762-969F-F586CE7A8233}" type="parTrans" cxnId="{887BAA6C-E27B-4883-9856-5D12F81BD823}">
      <dgm:prSet/>
      <dgm:spPr/>
      <dgm:t>
        <a:bodyPr/>
        <a:lstStyle/>
        <a:p>
          <a:endParaRPr lang="ru-RU" sz="2800"/>
        </a:p>
      </dgm:t>
    </dgm:pt>
    <dgm:pt modelId="{5CDB49A3-3773-45C3-9B57-1EC972413DC6}" type="sibTrans" cxnId="{887BAA6C-E27B-4883-9856-5D12F81BD823}">
      <dgm:prSet/>
      <dgm:spPr/>
      <dgm:t>
        <a:bodyPr/>
        <a:lstStyle/>
        <a:p>
          <a:endParaRPr lang="ru-RU" sz="2800"/>
        </a:p>
      </dgm:t>
    </dgm:pt>
    <dgm:pt modelId="{B0AA60D7-808D-4E0F-B77D-03D3D368AB76}">
      <dgm:prSet phldrT="[Текст]" custT="1"/>
      <dgm:spPr/>
      <dgm:t>
        <a:bodyPr/>
        <a:lstStyle/>
        <a:p>
          <a:r>
            <a:rPr lang="ru-RU" sz="2800" dirty="0" smtClean="0"/>
            <a:t>Экскурсии, кружки, секции, факультативы</a:t>
          </a:r>
          <a:endParaRPr lang="ru-RU" sz="2800" dirty="0"/>
        </a:p>
      </dgm:t>
    </dgm:pt>
    <dgm:pt modelId="{7F13E383-081B-4AA1-9D44-71C9A541A803}" type="parTrans" cxnId="{F69FF564-9EDE-49AB-8E55-AD613E57D6D8}">
      <dgm:prSet/>
      <dgm:spPr/>
      <dgm:t>
        <a:bodyPr/>
        <a:lstStyle/>
        <a:p>
          <a:endParaRPr lang="ru-RU" sz="2800"/>
        </a:p>
      </dgm:t>
    </dgm:pt>
    <dgm:pt modelId="{EE887E36-57C5-4497-AF8E-8BC92E930A76}" type="sibTrans" cxnId="{F69FF564-9EDE-49AB-8E55-AD613E57D6D8}">
      <dgm:prSet/>
      <dgm:spPr/>
      <dgm:t>
        <a:bodyPr/>
        <a:lstStyle/>
        <a:p>
          <a:endParaRPr lang="ru-RU" sz="2800"/>
        </a:p>
      </dgm:t>
    </dgm:pt>
    <dgm:pt modelId="{6D67D601-BDA6-4AE7-A409-B376E60F2D6B}">
      <dgm:prSet phldrT="[Текст]" custT="1"/>
      <dgm:spPr/>
      <dgm:t>
        <a:bodyPr/>
        <a:lstStyle/>
        <a:p>
          <a:r>
            <a:rPr lang="ru-RU" sz="2800" dirty="0" smtClean="0"/>
            <a:t>Этические беседы, дискуссии, дебаты</a:t>
          </a:r>
          <a:endParaRPr lang="ru-RU" sz="2800" dirty="0"/>
        </a:p>
      </dgm:t>
    </dgm:pt>
    <dgm:pt modelId="{21505A83-1066-4438-A81B-0AA92AE359B7}" type="parTrans" cxnId="{C0F97F97-EFDF-4687-BCE2-04C59658C9CF}">
      <dgm:prSet/>
      <dgm:spPr/>
      <dgm:t>
        <a:bodyPr/>
        <a:lstStyle/>
        <a:p>
          <a:endParaRPr lang="ru-RU" sz="2800"/>
        </a:p>
      </dgm:t>
    </dgm:pt>
    <dgm:pt modelId="{EBE2A04B-08C4-4108-A67E-645BA1B82A6E}" type="sibTrans" cxnId="{C0F97F97-EFDF-4687-BCE2-04C59658C9CF}">
      <dgm:prSet/>
      <dgm:spPr/>
      <dgm:t>
        <a:bodyPr/>
        <a:lstStyle/>
        <a:p>
          <a:endParaRPr lang="ru-RU" sz="2800"/>
        </a:p>
      </dgm:t>
    </dgm:pt>
    <dgm:pt modelId="{1C52D978-DC2D-47CF-A562-64A148C1DB2A}">
      <dgm:prSet phldrT="[Текст]" custT="1"/>
      <dgm:spPr/>
      <dgm:t>
        <a:bodyPr/>
        <a:lstStyle/>
        <a:p>
          <a:r>
            <a:rPr lang="ru-RU" sz="2800" dirty="0" smtClean="0"/>
            <a:t>Акции, деловые игры, проекты, пробы, тренинги</a:t>
          </a:r>
          <a:endParaRPr lang="ru-RU" sz="2800" dirty="0"/>
        </a:p>
      </dgm:t>
    </dgm:pt>
    <dgm:pt modelId="{F2B7BD8B-1970-4B65-A2AD-BE27FDC6F882}" type="parTrans" cxnId="{B641BAB6-04CD-492D-B656-B146E8794ABD}">
      <dgm:prSet/>
      <dgm:spPr/>
      <dgm:t>
        <a:bodyPr/>
        <a:lstStyle/>
        <a:p>
          <a:endParaRPr lang="ru-RU" sz="2800"/>
        </a:p>
      </dgm:t>
    </dgm:pt>
    <dgm:pt modelId="{C24A20B4-45CE-4E27-9AC2-4E7482C56204}" type="sibTrans" cxnId="{B641BAB6-04CD-492D-B656-B146E8794ABD}">
      <dgm:prSet/>
      <dgm:spPr/>
      <dgm:t>
        <a:bodyPr/>
        <a:lstStyle/>
        <a:p>
          <a:endParaRPr lang="ru-RU" sz="2800"/>
        </a:p>
      </dgm:t>
    </dgm:pt>
    <dgm:pt modelId="{D60BB53D-D8C9-4115-9590-1844117C04E7}">
      <dgm:prSet phldrT="[Текст]" custT="1"/>
      <dgm:spPr/>
      <dgm:t>
        <a:bodyPr/>
        <a:lstStyle/>
        <a:p>
          <a:r>
            <a:rPr lang="ru-RU" sz="2800" dirty="0" smtClean="0"/>
            <a:t>Круглые столы</a:t>
          </a:r>
          <a:endParaRPr lang="ru-RU" sz="2800" dirty="0"/>
        </a:p>
      </dgm:t>
    </dgm:pt>
    <dgm:pt modelId="{B7EC72E5-1154-407C-B47A-A8F7D117FFE5}" type="parTrans" cxnId="{D9AF58F3-E03F-4791-8BF3-DE5028C57EBB}">
      <dgm:prSet/>
      <dgm:spPr/>
      <dgm:t>
        <a:bodyPr/>
        <a:lstStyle/>
        <a:p>
          <a:endParaRPr lang="ru-RU" sz="2800"/>
        </a:p>
      </dgm:t>
    </dgm:pt>
    <dgm:pt modelId="{40E190D4-4C2C-48FC-980F-DA472B8A630E}" type="sibTrans" cxnId="{D9AF58F3-E03F-4791-8BF3-DE5028C57EBB}">
      <dgm:prSet/>
      <dgm:spPr/>
      <dgm:t>
        <a:bodyPr/>
        <a:lstStyle/>
        <a:p>
          <a:endParaRPr lang="ru-RU" sz="2800"/>
        </a:p>
      </dgm:t>
    </dgm:pt>
    <dgm:pt modelId="{C2A3EFB3-7181-427A-A837-8B0DDFF66063}" type="pres">
      <dgm:prSet presAssocID="{46E736D8-5CA5-4BD4-8853-07EC2E084DE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441155F-8F97-4E21-92E2-70197713C7E9}" type="pres">
      <dgm:prSet presAssocID="{0C1DF098-7667-47D1-87C5-B6332381C70E}" presName="hierRoot1" presStyleCnt="0"/>
      <dgm:spPr/>
    </dgm:pt>
    <dgm:pt modelId="{A1C24BFC-AAD3-4BD3-9536-CDD2111AB039}" type="pres">
      <dgm:prSet presAssocID="{0C1DF098-7667-47D1-87C5-B6332381C70E}" presName="composite" presStyleCnt="0"/>
      <dgm:spPr/>
    </dgm:pt>
    <dgm:pt modelId="{5ADEFDD9-BCCF-42EE-8298-05D5FFE21306}" type="pres">
      <dgm:prSet presAssocID="{0C1DF098-7667-47D1-87C5-B6332381C70E}" presName="background" presStyleLbl="node0" presStyleIdx="0" presStyleCnt="1"/>
      <dgm:spPr/>
    </dgm:pt>
    <dgm:pt modelId="{57F3EB35-9F3D-49B8-B7D1-1E21C3ACD5DB}" type="pres">
      <dgm:prSet presAssocID="{0C1DF098-7667-47D1-87C5-B6332381C70E}" presName="text" presStyleLbl="fgAcc0" presStyleIdx="0" presStyleCnt="1" custScaleX="166491" custScaleY="137408" custLinFactNeighborY="-61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C0D5EA-1310-4FCD-A42F-2C6C85529CF4}" type="pres">
      <dgm:prSet presAssocID="{0C1DF098-7667-47D1-87C5-B6332381C70E}" presName="hierChild2" presStyleCnt="0"/>
      <dgm:spPr/>
    </dgm:pt>
    <dgm:pt modelId="{EC3CBF04-D431-46D2-A94D-E16BA625F96C}" type="pres">
      <dgm:prSet presAssocID="{7F13E383-081B-4AA1-9D44-71C9A541A803}" presName="Name10" presStyleLbl="parChTrans1D2" presStyleIdx="0" presStyleCnt="4"/>
      <dgm:spPr/>
      <dgm:t>
        <a:bodyPr/>
        <a:lstStyle/>
        <a:p>
          <a:endParaRPr lang="ru-RU"/>
        </a:p>
      </dgm:t>
    </dgm:pt>
    <dgm:pt modelId="{D8A5ECF6-575C-4BC0-B5E6-9630927B75BD}" type="pres">
      <dgm:prSet presAssocID="{B0AA60D7-808D-4E0F-B77D-03D3D368AB76}" presName="hierRoot2" presStyleCnt="0"/>
      <dgm:spPr/>
    </dgm:pt>
    <dgm:pt modelId="{64078AD4-CCFA-4302-AA7B-05336028373D}" type="pres">
      <dgm:prSet presAssocID="{B0AA60D7-808D-4E0F-B77D-03D3D368AB76}" presName="composite2" presStyleCnt="0"/>
      <dgm:spPr/>
    </dgm:pt>
    <dgm:pt modelId="{A44F2CE0-9614-4758-9657-152DC10E22DC}" type="pres">
      <dgm:prSet presAssocID="{B0AA60D7-808D-4E0F-B77D-03D3D368AB76}" presName="background2" presStyleLbl="node2" presStyleIdx="0" presStyleCnt="4"/>
      <dgm:spPr/>
    </dgm:pt>
    <dgm:pt modelId="{165B26C2-A73B-40BC-A336-D862656A831F}" type="pres">
      <dgm:prSet presAssocID="{B0AA60D7-808D-4E0F-B77D-03D3D368AB76}" presName="text2" presStyleLbl="fgAcc2" presStyleIdx="0" presStyleCnt="4" custScaleX="111662" custScaleY="2019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533B81-1FC9-47A7-9FD4-FDC86C54B0DD}" type="pres">
      <dgm:prSet presAssocID="{B0AA60D7-808D-4E0F-B77D-03D3D368AB76}" presName="hierChild3" presStyleCnt="0"/>
      <dgm:spPr/>
    </dgm:pt>
    <dgm:pt modelId="{3273C3FD-5861-460E-9AC6-65122CAF0040}" type="pres">
      <dgm:prSet presAssocID="{21505A83-1066-4438-A81B-0AA92AE359B7}" presName="Name10" presStyleLbl="parChTrans1D2" presStyleIdx="1" presStyleCnt="4"/>
      <dgm:spPr/>
      <dgm:t>
        <a:bodyPr/>
        <a:lstStyle/>
        <a:p>
          <a:endParaRPr lang="ru-RU"/>
        </a:p>
      </dgm:t>
    </dgm:pt>
    <dgm:pt modelId="{4144C470-4634-4017-8446-CD3F52C47009}" type="pres">
      <dgm:prSet presAssocID="{6D67D601-BDA6-4AE7-A409-B376E60F2D6B}" presName="hierRoot2" presStyleCnt="0"/>
      <dgm:spPr/>
    </dgm:pt>
    <dgm:pt modelId="{3E484B7F-7077-442A-838C-FE68B1446E21}" type="pres">
      <dgm:prSet presAssocID="{6D67D601-BDA6-4AE7-A409-B376E60F2D6B}" presName="composite2" presStyleCnt="0"/>
      <dgm:spPr/>
    </dgm:pt>
    <dgm:pt modelId="{30C3B6A1-A275-438B-A016-1D9840F9C65A}" type="pres">
      <dgm:prSet presAssocID="{6D67D601-BDA6-4AE7-A409-B376E60F2D6B}" presName="background2" presStyleLbl="node2" presStyleIdx="1" presStyleCnt="4"/>
      <dgm:spPr/>
    </dgm:pt>
    <dgm:pt modelId="{21D438DA-365B-4156-A527-ADAA201E894B}" type="pres">
      <dgm:prSet presAssocID="{6D67D601-BDA6-4AE7-A409-B376E60F2D6B}" presName="text2" presStyleLbl="fgAcc2" presStyleIdx="1" presStyleCnt="4" custScaleX="113475" custScaleY="2019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E0B60D-1F70-475E-B9E2-8C594E1947E6}" type="pres">
      <dgm:prSet presAssocID="{6D67D601-BDA6-4AE7-A409-B376E60F2D6B}" presName="hierChild3" presStyleCnt="0"/>
      <dgm:spPr/>
    </dgm:pt>
    <dgm:pt modelId="{C76E5AE4-F462-4BB1-AD2C-873E6FAEE367}" type="pres">
      <dgm:prSet presAssocID="{F2B7BD8B-1970-4B65-A2AD-BE27FDC6F882}" presName="Name10" presStyleLbl="parChTrans1D2" presStyleIdx="2" presStyleCnt="4"/>
      <dgm:spPr/>
      <dgm:t>
        <a:bodyPr/>
        <a:lstStyle/>
        <a:p>
          <a:endParaRPr lang="ru-RU"/>
        </a:p>
      </dgm:t>
    </dgm:pt>
    <dgm:pt modelId="{3253499C-BAEC-47A0-8F71-61BE4D918CB3}" type="pres">
      <dgm:prSet presAssocID="{1C52D978-DC2D-47CF-A562-64A148C1DB2A}" presName="hierRoot2" presStyleCnt="0"/>
      <dgm:spPr/>
    </dgm:pt>
    <dgm:pt modelId="{248D8A54-0FAA-453F-9468-CD74BB204CEF}" type="pres">
      <dgm:prSet presAssocID="{1C52D978-DC2D-47CF-A562-64A148C1DB2A}" presName="composite2" presStyleCnt="0"/>
      <dgm:spPr/>
    </dgm:pt>
    <dgm:pt modelId="{A6A09180-0048-4F58-BC20-14AB3742DFA8}" type="pres">
      <dgm:prSet presAssocID="{1C52D978-DC2D-47CF-A562-64A148C1DB2A}" presName="background2" presStyleLbl="node2" presStyleIdx="2" presStyleCnt="4"/>
      <dgm:spPr/>
    </dgm:pt>
    <dgm:pt modelId="{91C49B35-87E4-4544-8CDA-18DBE3A491AD}" type="pres">
      <dgm:prSet presAssocID="{1C52D978-DC2D-47CF-A562-64A148C1DB2A}" presName="text2" presStyleLbl="fgAcc2" presStyleIdx="2" presStyleCnt="4" custScaleY="2019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7A3DBC-C233-4F42-9563-851E4DF65F25}" type="pres">
      <dgm:prSet presAssocID="{1C52D978-DC2D-47CF-A562-64A148C1DB2A}" presName="hierChild3" presStyleCnt="0"/>
      <dgm:spPr/>
    </dgm:pt>
    <dgm:pt modelId="{8CDD7352-AC3D-4E97-9872-B5141BCE90C1}" type="pres">
      <dgm:prSet presAssocID="{B7EC72E5-1154-407C-B47A-A8F7D117FFE5}" presName="Name10" presStyleLbl="parChTrans1D2" presStyleIdx="3" presStyleCnt="4"/>
      <dgm:spPr/>
      <dgm:t>
        <a:bodyPr/>
        <a:lstStyle/>
        <a:p>
          <a:endParaRPr lang="ru-RU"/>
        </a:p>
      </dgm:t>
    </dgm:pt>
    <dgm:pt modelId="{52668DA7-4F86-4B56-92AE-B38E12F1234C}" type="pres">
      <dgm:prSet presAssocID="{D60BB53D-D8C9-4115-9590-1844117C04E7}" presName="hierRoot2" presStyleCnt="0"/>
      <dgm:spPr/>
    </dgm:pt>
    <dgm:pt modelId="{B5625DE4-A574-4896-A626-D9CFD62114D7}" type="pres">
      <dgm:prSet presAssocID="{D60BB53D-D8C9-4115-9590-1844117C04E7}" presName="composite2" presStyleCnt="0"/>
      <dgm:spPr/>
    </dgm:pt>
    <dgm:pt modelId="{1D19367D-00EE-4A16-BF74-89102C4D9664}" type="pres">
      <dgm:prSet presAssocID="{D60BB53D-D8C9-4115-9590-1844117C04E7}" presName="background2" presStyleLbl="node2" presStyleIdx="3" presStyleCnt="4"/>
      <dgm:spPr/>
    </dgm:pt>
    <dgm:pt modelId="{305BE239-5D29-4C2D-883A-912D7CB76DA8}" type="pres">
      <dgm:prSet presAssocID="{D60BB53D-D8C9-4115-9590-1844117C04E7}" presName="text2" presStyleLbl="fgAcc2" presStyleIdx="3" presStyleCnt="4" custScaleY="2019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42B02B-1128-4713-9F3A-B2BE1D72DAD4}" type="pres">
      <dgm:prSet presAssocID="{D60BB53D-D8C9-4115-9590-1844117C04E7}" presName="hierChild3" presStyleCnt="0"/>
      <dgm:spPr/>
    </dgm:pt>
  </dgm:ptLst>
  <dgm:cxnLst>
    <dgm:cxn modelId="{F69FF564-9EDE-49AB-8E55-AD613E57D6D8}" srcId="{0C1DF098-7667-47D1-87C5-B6332381C70E}" destId="{B0AA60D7-808D-4E0F-B77D-03D3D368AB76}" srcOrd="0" destOrd="0" parTransId="{7F13E383-081B-4AA1-9D44-71C9A541A803}" sibTransId="{EE887E36-57C5-4497-AF8E-8BC92E930A76}"/>
    <dgm:cxn modelId="{887BAA6C-E27B-4883-9856-5D12F81BD823}" srcId="{46E736D8-5CA5-4BD4-8853-07EC2E084DE2}" destId="{0C1DF098-7667-47D1-87C5-B6332381C70E}" srcOrd="0" destOrd="0" parTransId="{3107AF1F-16DB-4762-969F-F586CE7A8233}" sibTransId="{5CDB49A3-3773-45C3-9B57-1EC972413DC6}"/>
    <dgm:cxn modelId="{C0F97F97-EFDF-4687-BCE2-04C59658C9CF}" srcId="{0C1DF098-7667-47D1-87C5-B6332381C70E}" destId="{6D67D601-BDA6-4AE7-A409-B376E60F2D6B}" srcOrd="1" destOrd="0" parTransId="{21505A83-1066-4438-A81B-0AA92AE359B7}" sibTransId="{EBE2A04B-08C4-4108-A67E-645BA1B82A6E}"/>
    <dgm:cxn modelId="{34905F84-AB2A-42A2-B104-8A1A35FD8238}" type="presOf" srcId="{B0AA60D7-808D-4E0F-B77D-03D3D368AB76}" destId="{165B26C2-A73B-40BC-A336-D862656A831F}" srcOrd="0" destOrd="0" presId="urn:microsoft.com/office/officeart/2005/8/layout/hierarchy1"/>
    <dgm:cxn modelId="{D9AF58F3-E03F-4791-8BF3-DE5028C57EBB}" srcId="{0C1DF098-7667-47D1-87C5-B6332381C70E}" destId="{D60BB53D-D8C9-4115-9590-1844117C04E7}" srcOrd="3" destOrd="0" parTransId="{B7EC72E5-1154-407C-B47A-A8F7D117FFE5}" sibTransId="{40E190D4-4C2C-48FC-980F-DA472B8A630E}"/>
    <dgm:cxn modelId="{D7EE22E8-7658-4097-8442-53EE5F65E84D}" type="presOf" srcId="{1C52D978-DC2D-47CF-A562-64A148C1DB2A}" destId="{91C49B35-87E4-4544-8CDA-18DBE3A491AD}" srcOrd="0" destOrd="0" presId="urn:microsoft.com/office/officeart/2005/8/layout/hierarchy1"/>
    <dgm:cxn modelId="{F15C60DF-A04A-4BB5-A3BC-D4335941F11D}" type="presOf" srcId="{21505A83-1066-4438-A81B-0AA92AE359B7}" destId="{3273C3FD-5861-460E-9AC6-65122CAF0040}" srcOrd="0" destOrd="0" presId="urn:microsoft.com/office/officeart/2005/8/layout/hierarchy1"/>
    <dgm:cxn modelId="{AB2169E9-CF2B-4AF6-A744-E9640CCA88F1}" type="presOf" srcId="{6D67D601-BDA6-4AE7-A409-B376E60F2D6B}" destId="{21D438DA-365B-4156-A527-ADAA201E894B}" srcOrd="0" destOrd="0" presId="urn:microsoft.com/office/officeart/2005/8/layout/hierarchy1"/>
    <dgm:cxn modelId="{580E2A12-1A14-4F99-B5B0-33DE60F73F3B}" type="presOf" srcId="{46E736D8-5CA5-4BD4-8853-07EC2E084DE2}" destId="{C2A3EFB3-7181-427A-A837-8B0DDFF66063}" srcOrd="0" destOrd="0" presId="urn:microsoft.com/office/officeart/2005/8/layout/hierarchy1"/>
    <dgm:cxn modelId="{BD4C25EF-CB54-4EA2-876B-057DEAB551CA}" type="presOf" srcId="{0C1DF098-7667-47D1-87C5-B6332381C70E}" destId="{57F3EB35-9F3D-49B8-B7D1-1E21C3ACD5DB}" srcOrd="0" destOrd="0" presId="urn:microsoft.com/office/officeart/2005/8/layout/hierarchy1"/>
    <dgm:cxn modelId="{E716622D-4E63-4FBD-886A-F144EA2DD0D9}" type="presOf" srcId="{D60BB53D-D8C9-4115-9590-1844117C04E7}" destId="{305BE239-5D29-4C2D-883A-912D7CB76DA8}" srcOrd="0" destOrd="0" presId="urn:microsoft.com/office/officeart/2005/8/layout/hierarchy1"/>
    <dgm:cxn modelId="{68E0D922-D2F6-42B5-8E8B-8A7CBA89AF30}" type="presOf" srcId="{F2B7BD8B-1970-4B65-A2AD-BE27FDC6F882}" destId="{C76E5AE4-F462-4BB1-AD2C-873E6FAEE367}" srcOrd="0" destOrd="0" presId="urn:microsoft.com/office/officeart/2005/8/layout/hierarchy1"/>
    <dgm:cxn modelId="{B641BAB6-04CD-492D-B656-B146E8794ABD}" srcId="{0C1DF098-7667-47D1-87C5-B6332381C70E}" destId="{1C52D978-DC2D-47CF-A562-64A148C1DB2A}" srcOrd="2" destOrd="0" parTransId="{F2B7BD8B-1970-4B65-A2AD-BE27FDC6F882}" sibTransId="{C24A20B4-45CE-4E27-9AC2-4E7482C56204}"/>
    <dgm:cxn modelId="{9265A128-B538-4B97-AC3E-EBA5D1EEC722}" type="presOf" srcId="{B7EC72E5-1154-407C-B47A-A8F7D117FFE5}" destId="{8CDD7352-AC3D-4E97-9872-B5141BCE90C1}" srcOrd="0" destOrd="0" presId="urn:microsoft.com/office/officeart/2005/8/layout/hierarchy1"/>
    <dgm:cxn modelId="{4FE32310-9B66-4DD2-A6E2-7BD5E6294047}" type="presOf" srcId="{7F13E383-081B-4AA1-9D44-71C9A541A803}" destId="{EC3CBF04-D431-46D2-A94D-E16BA625F96C}" srcOrd="0" destOrd="0" presId="urn:microsoft.com/office/officeart/2005/8/layout/hierarchy1"/>
    <dgm:cxn modelId="{272F52A7-F136-43E7-87B2-3424EDA7EB4B}" type="presParOf" srcId="{C2A3EFB3-7181-427A-A837-8B0DDFF66063}" destId="{5441155F-8F97-4E21-92E2-70197713C7E9}" srcOrd="0" destOrd="0" presId="urn:microsoft.com/office/officeart/2005/8/layout/hierarchy1"/>
    <dgm:cxn modelId="{D7189B5A-4D78-4990-944A-87ACA5AC4785}" type="presParOf" srcId="{5441155F-8F97-4E21-92E2-70197713C7E9}" destId="{A1C24BFC-AAD3-4BD3-9536-CDD2111AB039}" srcOrd="0" destOrd="0" presId="urn:microsoft.com/office/officeart/2005/8/layout/hierarchy1"/>
    <dgm:cxn modelId="{EC5B8A54-5C47-4A87-AF9F-E25ADD053F9E}" type="presParOf" srcId="{A1C24BFC-AAD3-4BD3-9536-CDD2111AB039}" destId="{5ADEFDD9-BCCF-42EE-8298-05D5FFE21306}" srcOrd="0" destOrd="0" presId="urn:microsoft.com/office/officeart/2005/8/layout/hierarchy1"/>
    <dgm:cxn modelId="{3085D895-43A2-4F04-8D54-302FFE5CC419}" type="presParOf" srcId="{A1C24BFC-AAD3-4BD3-9536-CDD2111AB039}" destId="{57F3EB35-9F3D-49B8-B7D1-1E21C3ACD5DB}" srcOrd="1" destOrd="0" presId="urn:microsoft.com/office/officeart/2005/8/layout/hierarchy1"/>
    <dgm:cxn modelId="{F34C4A03-2133-45D1-87A3-E1B90AC924AC}" type="presParOf" srcId="{5441155F-8F97-4E21-92E2-70197713C7E9}" destId="{B2C0D5EA-1310-4FCD-A42F-2C6C85529CF4}" srcOrd="1" destOrd="0" presId="urn:microsoft.com/office/officeart/2005/8/layout/hierarchy1"/>
    <dgm:cxn modelId="{B663BAE8-6A8D-493F-A553-9C97564B2335}" type="presParOf" srcId="{B2C0D5EA-1310-4FCD-A42F-2C6C85529CF4}" destId="{EC3CBF04-D431-46D2-A94D-E16BA625F96C}" srcOrd="0" destOrd="0" presId="urn:microsoft.com/office/officeart/2005/8/layout/hierarchy1"/>
    <dgm:cxn modelId="{CD2F144D-8B11-4968-999A-3F4ADE131E0C}" type="presParOf" srcId="{B2C0D5EA-1310-4FCD-A42F-2C6C85529CF4}" destId="{D8A5ECF6-575C-4BC0-B5E6-9630927B75BD}" srcOrd="1" destOrd="0" presId="urn:microsoft.com/office/officeart/2005/8/layout/hierarchy1"/>
    <dgm:cxn modelId="{86C1321E-772B-496B-9769-50C9C46CD894}" type="presParOf" srcId="{D8A5ECF6-575C-4BC0-B5E6-9630927B75BD}" destId="{64078AD4-CCFA-4302-AA7B-05336028373D}" srcOrd="0" destOrd="0" presId="urn:microsoft.com/office/officeart/2005/8/layout/hierarchy1"/>
    <dgm:cxn modelId="{5DE73016-2FCC-4F0E-A359-9B03F025B3BC}" type="presParOf" srcId="{64078AD4-CCFA-4302-AA7B-05336028373D}" destId="{A44F2CE0-9614-4758-9657-152DC10E22DC}" srcOrd="0" destOrd="0" presId="urn:microsoft.com/office/officeart/2005/8/layout/hierarchy1"/>
    <dgm:cxn modelId="{E6C7457A-FE11-435B-889F-7D28CCC9A080}" type="presParOf" srcId="{64078AD4-CCFA-4302-AA7B-05336028373D}" destId="{165B26C2-A73B-40BC-A336-D862656A831F}" srcOrd="1" destOrd="0" presId="urn:microsoft.com/office/officeart/2005/8/layout/hierarchy1"/>
    <dgm:cxn modelId="{4F014A0B-0C26-4A8E-BA27-A91355DCCAAC}" type="presParOf" srcId="{D8A5ECF6-575C-4BC0-B5E6-9630927B75BD}" destId="{01533B81-1FC9-47A7-9FD4-FDC86C54B0DD}" srcOrd="1" destOrd="0" presId="urn:microsoft.com/office/officeart/2005/8/layout/hierarchy1"/>
    <dgm:cxn modelId="{68805FD5-093D-4A76-A9AB-40DE89D29C27}" type="presParOf" srcId="{B2C0D5EA-1310-4FCD-A42F-2C6C85529CF4}" destId="{3273C3FD-5861-460E-9AC6-65122CAF0040}" srcOrd="2" destOrd="0" presId="urn:microsoft.com/office/officeart/2005/8/layout/hierarchy1"/>
    <dgm:cxn modelId="{AF16B8EF-F11A-47ED-9510-79F3A0ECED65}" type="presParOf" srcId="{B2C0D5EA-1310-4FCD-A42F-2C6C85529CF4}" destId="{4144C470-4634-4017-8446-CD3F52C47009}" srcOrd="3" destOrd="0" presId="urn:microsoft.com/office/officeart/2005/8/layout/hierarchy1"/>
    <dgm:cxn modelId="{0AD3EA9A-64FB-49FF-A244-E6FF285B92AB}" type="presParOf" srcId="{4144C470-4634-4017-8446-CD3F52C47009}" destId="{3E484B7F-7077-442A-838C-FE68B1446E21}" srcOrd="0" destOrd="0" presId="urn:microsoft.com/office/officeart/2005/8/layout/hierarchy1"/>
    <dgm:cxn modelId="{B7837351-B65E-4B92-A492-A838E587DBAA}" type="presParOf" srcId="{3E484B7F-7077-442A-838C-FE68B1446E21}" destId="{30C3B6A1-A275-438B-A016-1D9840F9C65A}" srcOrd="0" destOrd="0" presId="urn:microsoft.com/office/officeart/2005/8/layout/hierarchy1"/>
    <dgm:cxn modelId="{D84997DE-2E8D-4FF0-8D37-E733A0D9CE9D}" type="presParOf" srcId="{3E484B7F-7077-442A-838C-FE68B1446E21}" destId="{21D438DA-365B-4156-A527-ADAA201E894B}" srcOrd="1" destOrd="0" presId="urn:microsoft.com/office/officeart/2005/8/layout/hierarchy1"/>
    <dgm:cxn modelId="{400E2317-BF2C-43D2-9F0D-14D05F54FCA1}" type="presParOf" srcId="{4144C470-4634-4017-8446-CD3F52C47009}" destId="{BCE0B60D-1F70-475E-B9E2-8C594E1947E6}" srcOrd="1" destOrd="0" presId="urn:microsoft.com/office/officeart/2005/8/layout/hierarchy1"/>
    <dgm:cxn modelId="{1AC4A0CD-E64F-4C0B-916B-CA8DCB15116D}" type="presParOf" srcId="{B2C0D5EA-1310-4FCD-A42F-2C6C85529CF4}" destId="{C76E5AE4-F462-4BB1-AD2C-873E6FAEE367}" srcOrd="4" destOrd="0" presId="urn:microsoft.com/office/officeart/2005/8/layout/hierarchy1"/>
    <dgm:cxn modelId="{DE8C51FC-8DED-4395-A2D4-BDD2BFD3BF9D}" type="presParOf" srcId="{B2C0D5EA-1310-4FCD-A42F-2C6C85529CF4}" destId="{3253499C-BAEC-47A0-8F71-61BE4D918CB3}" srcOrd="5" destOrd="0" presId="urn:microsoft.com/office/officeart/2005/8/layout/hierarchy1"/>
    <dgm:cxn modelId="{A85DB52B-773D-4E1A-BA28-B66FE1EBCA6B}" type="presParOf" srcId="{3253499C-BAEC-47A0-8F71-61BE4D918CB3}" destId="{248D8A54-0FAA-453F-9468-CD74BB204CEF}" srcOrd="0" destOrd="0" presId="urn:microsoft.com/office/officeart/2005/8/layout/hierarchy1"/>
    <dgm:cxn modelId="{FF188C8C-4640-4FF9-B566-B933CF37EACA}" type="presParOf" srcId="{248D8A54-0FAA-453F-9468-CD74BB204CEF}" destId="{A6A09180-0048-4F58-BC20-14AB3742DFA8}" srcOrd="0" destOrd="0" presId="urn:microsoft.com/office/officeart/2005/8/layout/hierarchy1"/>
    <dgm:cxn modelId="{73B6D78C-11E2-4E8F-92A8-D5BC543C115B}" type="presParOf" srcId="{248D8A54-0FAA-453F-9468-CD74BB204CEF}" destId="{91C49B35-87E4-4544-8CDA-18DBE3A491AD}" srcOrd="1" destOrd="0" presId="urn:microsoft.com/office/officeart/2005/8/layout/hierarchy1"/>
    <dgm:cxn modelId="{46606395-99E9-4A9E-BEA8-5638FA7EC9C9}" type="presParOf" srcId="{3253499C-BAEC-47A0-8F71-61BE4D918CB3}" destId="{537A3DBC-C233-4F42-9563-851E4DF65F25}" srcOrd="1" destOrd="0" presId="urn:microsoft.com/office/officeart/2005/8/layout/hierarchy1"/>
    <dgm:cxn modelId="{BB8C015C-3C94-4DA7-B921-25F194CA1431}" type="presParOf" srcId="{B2C0D5EA-1310-4FCD-A42F-2C6C85529CF4}" destId="{8CDD7352-AC3D-4E97-9872-B5141BCE90C1}" srcOrd="6" destOrd="0" presId="urn:microsoft.com/office/officeart/2005/8/layout/hierarchy1"/>
    <dgm:cxn modelId="{D2D1188D-3798-4487-908D-E1EFCB8666C6}" type="presParOf" srcId="{B2C0D5EA-1310-4FCD-A42F-2C6C85529CF4}" destId="{52668DA7-4F86-4B56-92AE-B38E12F1234C}" srcOrd="7" destOrd="0" presId="urn:microsoft.com/office/officeart/2005/8/layout/hierarchy1"/>
    <dgm:cxn modelId="{9F236172-B7C6-4D10-B16E-8222BE5E0DBF}" type="presParOf" srcId="{52668DA7-4F86-4B56-92AE-B38E12F1234C}" destId="{B5625DE4-A574-4896-A626-D9CFD62114D7}" srcOrd="0" destOrd="0" presId="urn:microsoft.com/office/officeart/2005/8/layout/hierarchy1"/>
    <dgm:cxn modelId="{C5F66852-3228-4EC5-B9DF-F3ED2954B8F8}" type="presParOf" srcId="{B5625DE4-A574-4896-A626-D9CFD62114D7}" destId="{1D19367D-00EE-4A16-BF74-89102C4D9664}" srcOrd="0" destOrd="0" presId="urn:microsoft.com/office/officeart/2005/8/layout/hierarchy1"/>
    <dgm:cxn modelId="{727A0517-BBB8-4676-9DEF-4805BA5D9447}" type="presParOf" srcId="{B5625DE4-A574-4896-A626-D9CFD62114D7}" destId="{305BE239-5D29-4C2D-883A-912D7CB76DA8}" srcOrd="1" destOrd="0" presId="urn:microsoft.com/office/officeart/2005/8/layout/hierarchy1"/>
    <dgm:cxn modelId="{BCC79A78-9FEC-4DF3-9889-0FF58C7A6259}" type="presParOf" srcId="{52668DA7-4F86-4B56-92AE-B38E12F1234C}" destId="{AB42B02B-1128-4713-9F3A-B2BE1D72DAD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73BC68-47BE-49E1-9FFA-9FFF3175193E}" type="doc">
      <dgm:prSet loTypeId="urn:microsoft.com/office/officeart/2005/8/layout/radial5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05E8B97-1AB2-403D-8FF5-235A1D1B458E}">
      <dgm:prSet phldrT="[Текст]" custT="1"/>
      <dgm:spPr/>
      <dgm:t>
        <a:bodyPr/>
        <a:lstStyle/>
        <a:p>
          <a:r>
            <a:rPr lang="ru-RU" sz="2800" dirty="0" smtClean="0"/>
            <a:t>Формы работы</a:t>
          </a:r>
          <a:endParaRPr lang="ru-RU" sz="2800" dirty="0"/>
        </a:p>
      </dgm:t>
    </dgm:pt>
    <dgm:pt modelId="{E471752A-921B-4476-8B4C-E706B9D97AE7}" type="parTrans" cxnId="{E9F57C08-6178-47FD-84F2-608D3509D0A0}">
      <dgm:prSet/>
      <dgm:spPr/>
      <dgm:t>
        <a:bodyPr/>
        <a:lstStyle/>
        <a:p>
          <a:endParaRPr lang="ru-RU" sz="2800"/>
        </a:p>
      </dgm:t>
    </dgm:pt>
    <dgm:pt modelId="{143D6A71-8C89-4361-ACA8-8423AD1B2C4C}" type="sibTrans" cxnId="{E9F57C08-6178-47FD-84F2-608D3509D0A0}">
      <dgm:prSet/>
      <dgm:spPr/>
      <dgm:t>
        <a:bodyPr/>
        <a:lstStyle/>
        <a:p>
          <a:endParaRPr lang="ru-RU" sz="2800"/>
        </a:p>
      </dgm:t>
    </dgm:pt>
    <dgm:pt modelId="{4B1CB1B2-1B13-4CAC-AAEF-4395DD13AEA4}">
      <dgm:prSet phldrT="[Текст]" custT="1"/>
      <dgm:spPr/>
      <dgm:t>
        <a:bodyPr/>
        <a:lstStyle/>
        <a:p>
          <a:r>
            <a:rPr lang="ru-RU" sz="2800" b="1" dirty="0" smtClean="0"/>
            <a:t>Игровая форма </a:t>
          </a:r>
          <a:endParaRPr lang="ru-RU" sz="2800" b="1" dirty="0"/>
        </a:p>
      </dgm:t>
    </dgm:pt>
    <dgm:pt modelId="{0733F3AD-9EAD-494F-B763-43A35B31238E}" type="parTrans" cxnId="{0487005A-96D2-403D-BD33-2D46FE9C4463}">
      <dgm:prSet custT="1"/>
      <dgm:spPr/>
      <dgm:t>
        <a:bodyPr/>
        <a:lstStyle/>
        <a:p>
          <a:endParaRPr lang="ru-RU" sz="2800"/>
        </a:p>
      </dgm:t>
    </dgm:pt>
    <dgm:pt modelId="{0BA1FEEE-1281-41A1-8A63-C266AADE6EC0}" type="sibTrans" cxnId="{0487005A-96D2-403D-BD33-2D46FE9C4463}">
      <dgm:prSet/>
      <dgm:spPr/>
      <dgm:t>
        <a:bodyPr/>
        <a:lstStyle/>
        <a:p>
          <a:endParaRPr lang="ru-RU" sz="2800"/>
        </a:p>
      </dgm:t>
    </dgm:pt>
    <dgm:pt modelId="{7E5EFFD5-2A85-4A75-9C4B-3B1612AEAD9C}">
      <dgm:prSet phldrT="[Текст]" custT="1"/>
      <dgm:spPr/>
      <dgm:t>
        <a:bodyPr/>
        <a:lstStyle/>
        <a:p>
          <a:r>
            <a:rPr lang="ru-RU" sz="2800" b="1" dirty="0" smtClean="0"/>
            <a:t>Устная работа</a:t>
          </a:r>
          <a:endParaRPr lang="ru-RU" sz="2800" b="1" dirty="0"/>
        </a:p>
      </dgm:t>
    </dgm:pt>
    <dgm:pt modelId="{4FCF885F-DABB-42FB-B9FF-605C89FA5D72}" type="parTrans" cxnId="{013E6C18-0014-4818-8A88-32D97A627C7C}">
      <dgm:prSet custT="1"/>
      <dgm:spPr/>
      <dgm:t>
        <a:bodyPr/>
        <a:lstStyle/>
        <a:p>
          <a:endParaRPr lang="ru-RU" sz="2800"/>
        </a:p>
      </dgm:t>
    </dgm:pt>
    <dgm:pt modelId="{35416AD7-9B06-473C-BF2F-D9BF3F78F816}" type="sibTrans" cxnId="{013E6C18-0014-4818-8A88-32D97A627C7C}">
      <dgm:prSet/>
      <dgm:spPr/>
      <dgm:t>
        <a:bodyPr/>
        <a:lstStyle/>
        <a:p>
          <a:endParaRPr lang="ru-RU" sz="2800"/>
        </a:p>
      </dgm:t>
    </dgm:pt>
    <dgm:pt modelId="{6BBCF4B6-6791-4015-BCB1-75B69080F1AA}">
      <dgm:prSet phldrT="[Текст]" custT="1"/>
      <dgm:spPr/>
      <dgm:t>
        <a:bodyPr/>
        <a:lstStyle/>
        <a:p>
          <a:r>
            <a:rPr lang="ru-RU" sz="2800" b="1" dirty="0" smtClean="0"/>
            <a:t>Наглядные пособия</a:t>
          </a:r>
          <a:endParaRPr lang="ru-RU" sz="2800" b="1" dirty="0"/>
        </a:p>
      </dgm:t>
    </dgm:pt>
    <dgm:pt modelId="{73654CA9-5723-4321-890A-EAFDFB1EB317}" type="parTrans" cxnId="{8DD4E521-FE5F-4D35-9B0B-F403F2F9F588}">
      <dgm:prSet custT="1"/>
      <dgm:spPr/>
      <dgm:t>
        <a:bodyPr/>
        <a:lstStyle/>
        <a:p>
          <a:endParaRPr lang="ru-RU" sz="2800"/>
        </a:p>
      </dgm:t>
    </dgm:pt>
    <dgm:pt modelId="{2A4CF4E6-4883-4C33-A523-59B212FDB8E2}" type="sibTrans" cxnId="{8DD4E521-FE5F-4D35-9B0B-F403F2F9F588}">
      <dgm:prSet/>
      <dgm:spPr/>
      <dgm:t>
        <a:bodyPr/>
        <a:lstStyle/>
        <a:p>
          <a:endParaRPr lang="ru-RU" sz="2800"/>
        </a:p>
      </dgm:t>
    </dgm:pt>
    <dgm:pt modelId="{28AED548-9618-4D8D-8F92-ABD2B2AF8709}">
      <dgm:prSet phldrT="[Текст]" custT="1"/>
      <dgm:spPr/>
      <dgm:t>
        <a:bodyPr/>
        <a:lstStyle/>
        <a:p>
          <a:r>
            <a:rPr lang="ru-RU" sz="2800" b="1" dirty="0" smtClean="0"/>
            <a:t>Факты из истории математики и мат. образования</a:t>
          </a:r>
          <a:endParaRPr lang="ru-RU" sz="2800" b="1" dirty="0"/>
        </a:p>
      </dgm:t>
    </dgm:pt>
    <dgm:pt modelId="{29066C18-2129-4CDE-AF89-1B0D6CD9B45B}" type="parTrans" cxnId="{D1B51193-6A12-4643-811E-0D167FA9BAE2}">
      <dgm:prSet custT="1"/>
      <dgm:spPr/>
      <dgm:t>
        <a:bodyPr/>
        <a:lstStyle/>
        <a:p>
          <a:endParaRPr lang="ru-RU" sz="2800"/>
        </a:p>
      </dgm:t>
    </dgm:pt>
    <dgm:pt modelId="{FDEB3429-D63A-4BE0-8479-5555E8D85412}" type="sibTrans" cxnId="{D1B51193-6A12-4643-811E-0D167FA9BAE2}">
      <dgm:prSet/>
      <dgm:spPr/>
      <dgm:t>
        <a:bodyPr/>
        <a:lstStyle/>
        <a:p>
          <a:endParaRPr lang="ru-RU" sz="2800"/>
        </a:p>
      </dgm:t>
    </dgm:pt>
    <dgm:pt modelId="{8E53F92B-8705-46C4-A701-0F235C9DF1DD}" type="pres">
      <dgm:prSet presAssocID="{FA73BC68-47BE-49E1-9FFA-9FFF3175193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C0E8EB-A996-4CF4-B2AC-3959772ED35D}" type="pres">
      <dgm:prSet presAssocID="{805E8B97-1AB2-403D-8FF5-235A1D1B458E}" presName="centerShape" presStyleLbl="node0" presStyleIdx="0" presStyleCnt="1" custScaleX="143549"/>
      <dgm:spPr/>
      <dgm:t>
        <a:bodyPr/>
        <a:lstStyle/>
        <a:p>
          <a:endParaRPr lang="ru-RU"/>
        </a:p>
      </dgm:t>
    </dgm:pt>
    <dgm:pt modelId="{ACB7CDA8-729E-49BB-8540-45DC93161ACC}" type="pres">
      <dgm:prSet presAssocID="{0733F3AD-9EAD-494F-B763-43A35B31238E}" presName="parTrans" presStyleLbl="sibTrans2D1" presStyleIdx="0" presStyleCnt="4"/>
      <dgm:spPr/>
      <dgm:t>
        <a:bodyPr/>
        <a:lstStyle/>
        <a:p>
          <a:endParaRPr lang="ru-RU"/>
        </a:p>
      </dgm:t>
    </dgm:pt>
    <dgm:pt modelId="{651A9D6A-DD8D-404C-9E06-92D6C4907B93}" type="pres">
      <dgm:prSet presAssocID="{0733F3AD-9EAD-494F-B763-43A35B31238E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346E67C3-4099-4210-B6E6-C0B94B81993D}" type="pres">
      <dgm:prSet presAssocID="{4B1CB1B2-1B13-4CAC-AAEF-4395DD13AEA4}" presName="node" presStyleLbl="node1" presStyleIdx="0" presStyleCnt="4" custScaleX="239249" custScaleY="66602" custRadScaleRad="142528" custRadScaleInc="-118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6257B9-46F2-4773-9460-675AF4B06A54}" type="pres">
      <dgm:prSet presAssocID="{4FCF885F-DABB-42FB-B9FF-605C89FA5D72}" presName="parTrans" presStyleLbl="sibTrans2D1" presStyleIdx="1" presStyleCnt="4"/>
      <dgm:spPr/>
      <dgm:t>
        <a:bodyPr/>
        <a:lstStyle/>
        <a:p>
          <a:endParaRPr lang="ru-RU"/>
        </a:p>
      </dgm:t>
    </dgm:pt>
    <dgm:pt modelId="{238D9AEF-BC05-43E4-9062-0593E6FBF1EE}" type="pres">
      <dgm:prSet presAssocID="{4FCF885F-DABB-42FB-B9FF-605C89FA5D72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BF7989BA-88FD-4D84-9394-96AC83C51630}" type="pres">
      <dgm:prSet presAssocID="{7E5EFFD5-2A85-4A75-9C4B-3B1612AEAD9C}" presName="node" presStyleLbl="node1" presStyleIdx="1" presStyleCnt="4" custScaleX="239249" custScaleY="66602" custRadScaleRad="126802" custRadScaleInc="-79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7A14C9-A1EC-4998-989E-78B7670590A8}" type="pres">
      <dgm:prSet presAssocID="{73654CA9-5723-4321-890A-EAFDFB1EB317}" presName="parTrans" presStyleLbl="sibTrans2D1" presStyleIdx="2" presStyleCnt="4"/>
      <dgm:spPr/>
      <dgm:t>
        <a:bodyPr/>
        <a:lstStyle/>
        <a:p>
          <a:endParaRPr lang="ru-RU"/>
        </a:p>
      </dgm:t>
    </dgm:pt>
    <dgm:pt modelId="{7C8CD712-554E-4E5E-9396-5A3DE71875DC}" type="pres">
      <dgm:prSet presAssocID="{73654CA9-5723-4321-890A-EAFDFB1EB317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022E012F-62FF-43DA-94D8-0BD5C647C165}" type="pres">
      <dgm:prSet presAssocID="{6BBCF4B6-6791-4015-BCB1-75B69080F1AA}" presName="node" presStyleLbl="node1" presStyleIdx="2" presStyleCnt="4" custScaleX="239249" custScaleY="66602" custRadScaleRad="133773" custRadScaleInc="-1063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B7C5D-0D51-4194-9604-20A51A4B8638}" type="pres">
      <dgm:prSet presAssocID="{29066C18-2129-4CDE-AF89-1B0D6CD9B45B}" presName="parTrans" presStyleLbl="sibTrans2D1" presStyleIdx="3" presStyleCnt="4"/>
      <dgm:spPr/>
      <dgm:t>
        <a:bodyPr/>
        <a:lstStyle/>
        <a:p>
          <a:endParaRPr lang="ru-RU"/>
        </a:p>
      </dgm:t>
    </dgm:pt>
    <dgm:pt modelId="{E01BC948-EE8A-4FF4-BB9D-EEF6FF01C9DA}" type="pres">
      <dgm:prSet presAssocID="{29066C18-2129-4CDE-AF89-1B0D6CD9B45B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29521719-BE9A-41C6-9EF7-755621E91C53}" type="pres">
      <dgm:prSet presAssocID="{28AED548-9618-4D8D-8F92-ABD2B2AF8709}" presName="node" presStyleLbl="node1" presStyleIdx="3" presStyleCnt="4" custScaleX="277529" custScaleY="105658" custRadScaleRad="136866" custRadScaleInc="-91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AAAB6D-1ACF-46D1-B4F5-C3E8AE86F197}" type="presOf" srcId="{6BBCF4B6-6791-4015-BCB1-75B69080F1AA}" destId="{022E012F-62FF-43DA-94D8-0BD5C647C165}" srcOrd="0" destOrd="0" presId="urn:microsoft.com/office/officeart/2005/8/layout/radial5"/>
    <dgm:cxn modelId="{2B6F200A-27C8-46E7-9FA3-2E4322DC9CBE}" type="presOf" srcId="{4B1CB1B2-1B13-4CAC-AAEF-4395DD13AEA4}" destId="{346E67C3-4099-4210-B6E6-C0B94B81993D}" srcOrd="0" destOrd="0" presId="urn:microsoft.com/office/officeart/2005/8/layout/radial5"/>
    <dgm:cxn modelId="{70F456B7-808F-42BC-9BD5-7C90E27C7435}" type="presOf" srcId="{0733F3AD-9EAD-494F-B763-43A35B31238E}" destId="{ACB7CDA8-729E-49BB-8540-45DC93161ACC}" srcOrd="0" destOrd="0" presId="urn:microsoft.com/office/officeart/2005/8/layout/radial5"/>
    <dgm:cxn modelId="{013E6C18-0014-4818-8A88-32D97A627C7C}" srcId="{805E8B97-1AB2-403D-8FF5-235A1D1B458E}" destId="{7E5EFFD5-2A85-4A75-9C4B-3B1612AEAD9C}" srcOrd="1" destOrd="0" parTransId="{4FCF885F-DABB-42FB-B9FF-605C89FA5D72}" sibTransId="{35416AD7-9B06-473C-BF2F-D9BF3F78F816}"/>
    <dgm:cxn modelId="{9A059CF4-6803-4B2A-BC35-C74AD39375F3}" type="presOf" srcId="{4FCF885F-DABB-42FB-B9FF-605C89FA5D72}" destId="{656257B9-46F2-4773-9460-675AF4B06A54}" srcOrd="0" destOrd="0" presId="urn:microsoft.com/office/officeart/2005/8/layout/radial5"/>
    <dgm:cxn modelId="{7B78B612-2134-4238-857B-A2E90D008135}" type="presOf" srcId="{29066C18-2129-4CDE-AF89-1B0D6CD9B45B}" destId="{E01BC948-EE8A-4FF4-BB9D-EEF6FF01C9DA}" srcOrd="1" destOrd="0" presId="urn:microsoft.com/office/officeart/2005/8/layout/radial5"/>
    <dgm:cxn modelId="{CF6877CA-DA3D-489C-9BA2-192E50E11D3D}" type="presOf" srcId="{29066C18-2129-4CDE-AF89-1B0D6CD9B45B}" destId="{9FDB7C5D-0D51-4194-9604-20A51A4B8638}" srcOrd="0" destOrd="0" presId="urn:microsoft.com/office/officeart/2005/8/layout/radial5"/>
    <dgm:cxn modelId="{0CE4DA15-05CA-4ECD-B20C-727925FC50F8}" type="presOf" srcId="{73654CA9-5723-4321-890A-EAFDFB1EB317}" destId="{4B7A14C9-A1EC-4998-989E-78B7670590A8}" srcOrd="0" destOrd="0" presId="urn:microsoft.com/office/officeart/2005/8/layout/radial5"/>
    <dgm:cxn modelId="{25BC72AF-9075-4E37-894B-17167A918D7B}" type="presOf" srcId="{73654CA9-5723-4321-890A-EAFDFB1EB317}" destId="{7C8CD712-554E-4E5E-9396-5A3DE71875DC}" srcOrd="1" destOrd="0" presId="urn:microsoft.com/office/officeart/2005/8/layout/radial5"/>
    <dgm:cxn modelId="{21EF54BB-55AB-4D2A-990D-6BC3D667D7A1}" type="presOf" srcId="{7E5EFFD5-2A85-4A75-9C4B-3B1612AEAD9C}" destId="{BF7989BA-88FD-4D84-9394-96AC83C51630}" srcOrd="0" destOrd="0" presId="urn:microsoft.com/office/officeart/2005/8/layout/radial5"/>
    <dgm:cxn modelId="{D1B51193-6A12-4643-811E-0D167FA9BAE2}" srcId="{805E8B97-1AB2-403D-8FF5-235A1D1B458E}" destId="{28AED548-9618-4D8D-8F92-ABD2B2AF8709}" srcOrd="3" destOrd="0" parTransId="{29066C18-2129-4CDE-AF89-1B0D6CD9B45B}" sibTransId="{FDEB3429-D63A-4BE0-8479-5555E8D85412}"/>
    <dgm:cxn modelId="{5B110A12-0A89-479D-B4CC-8751666349EB}" type="presOf" srcId="{0733F3AD-9EAD-494F-B763-43A35B31238E}" destId="{651A9D6A-DD8D-404C-9E06-92D6C4907B93}" srcOrd="1" destOrd="0" presId="urn:microsoft.com/office/officeart/2005/8/layout/radial5"/>
    <dgm:cxn modelId="{8DD4E521-FE5F-4D35-9B0B-F403F2F9F588}" srcId="{805E8B97-1AB2-403D-8FF5-235A1D1B458E}" destId="{6BBCF4B6-6791-4015-BCB1-75B69080F1AA}" srcOrd="2" destOrd="0" parTransId="{73654CA9-5723-4321-890A-EAFDFB1EB317}" sibTransId="{2A4CF4E6-4883-4C33-A523-59B212FDB8E2}"/>
    <dgm:cxn modelId="{7D426F27-2AC8-44DE-9796-CB734ADC5972}" type="presOf" srcId="{4FCF885F-DABB-42FB-B9FF-605C89FA5D72}" destId="{238D9AEF-BC05-43E4-9062-0593E6FBF1EE}" srcOrd="1" destOrd="0" presId="urn:microsoft.com/office/officeart/2005/8/layout/radial5"/>
    <dgm:cxn modelId="{3033246B-B210-4BBF-B418-53644CB596E3}" type="presOf" srcId="{FA73BC68-47BE-49E1-9FFA-9FFF3175193E}" destId="{8E53F92B-8705-46C4-A701-0F235C9DF1DD}" srcOrd="0" destOrd="0" presId="urn:microsoft.com/office/officeart/2005/8/layout/radial5"/>
    <dgm:cxn modelId="{6F03FA79-5BE1-4B2B-93BD-73A766F0E9A1}" type="presOf" srcId="{805E8B97-1AB2-403D-8FF5-235A1D1B458E}" destId="{33C0E8EB-A996-4CF4-B2AC-3959772ED35D}" srcOrd="0" destOrd="0" presId="urn:microsoft.com/office/officeart/2005/8/layout/radial5"/>
    <dgm:cxn modelId="{D8B7B492-1144-4AC4-9969-252D96ADE7C0}" type="presOf" srcId="{28AED548-9618-4D8D-8F92-ABD2B2AF8709}" destId="{29521719-BE9A-41C6-9EF7-755621E91C53}" srcOrd="0" destOrd="0" presId="urn:microsoft.com/office/officeart/2005/8/layout/radial5"/>
    <dgm:cxn modelId="{E9F57C08-6178-47FD-84F2-608D3509D0A0}" srcId="{FA73BC68-47BE-49E1-9FFA-9FFF3175193E}" destId="{805E8B97-1AB2-403D-8FF5-235A1D1B458E}" srcOrd="0" destOrd="0" parTransId="{E471752A-921B-4476-8B4C-E706B9D97AE7}" sibTransId="{143D6A71-8C89-4361-ACA8-8423AD1B2C4C}"/>
    <dgm:cxn modelId="{0487005A-96D2-403D-BD33-2D46FE9C4463}" srcId="{805E8B97-1AB2-403D-8FF5-235A1D1B458E}" destId="{4B1CB1B2-1B13-4CAC-AAEF-4395DD13AEA4}" srcOrd="0" destOrd="0" parTransId="{0733F3AD-9EAD-494F-B763-43A35B31238E}" sibTransId="{0BA1FEEE-1281-41A1-8A63-C266AADE6EC0}"/>
    <dgm:cxn modelId="{F68C84B7-5326-49B3-B6A7-7961969248E7}" type="presParOf" srcId="{8E53F92B-8705-46C4-A701-0F235C9DF1DD}" destId="{33C0E8EB-A996-4CF4-B2AC-3959772ED35D}" srcOrd="0" destOrd="0" presId="urn:microsoft.com/office/officeart/2005/8/layout/radial5"/>
    <dgm:cxn modelId="{D01475F7-9994-4F41-AB5B-D969C6D733D7}" type="presParOf" srcId="{8E53F92B-8705-46C4-A701-0F235C9DF1DD}" destId="{ACB7CDA8-729E-49BB-8540-45DC93161ACC}" srcOrd="1" destOrd="0" presId="urn:microsoft.com/office/officeart/2005/8/layout/radial5"/>
    <dgm:cxn modelId="{2E2887C0-8E39-4832-8BCA-7E99043A5BBF}" type="presParOf" srcId="{ACB7CDA8-729E-49BB-8540-45DC93161ACC}" destId="{651A9D6A-DD8D-404C-9E06-92D6C4907B93}" srcOrd="0" destOrd="0" presId="urn:microsoft.com/office/officeart/2005/8/layout/radial5"/>
    <dgm:cxn modelId="{FC96006A-AE37-43CA-9C0B-678C872B14EB}" type="presParOf" srcId="{8E53F92B-8705-46C4-A701-0F235C9DF1DD}" destId="{346E67C3-4099-4210-B6E6-C0B94B81993D}" srcOrd="2" destOrd="0" presId="urn:microsoft.com/office/officeart/2005/8/layout/radial5"/>
    <dgm:cxn modelId="{1356699A-FE87-4DBD-AD26-CD694334038A}" type="presParOf" srcId="{8E53F92B-8705-46C4-A701-0F235C9DF1DD}" destId="{656257B9-46F2-4773-9460-675AF4B06A54}" srcOrd="3" destOrd="0" presId="urn:microsoft.com/office/officeart/2005/8/layout/radial5"/>
    <dgm:cxn modelId="{B572C749-C135-4464-BE26-84A8C0245444}" type="presParOf" srcId="{656257B9-46F2-4773-9460-675AF4B06A54}" destId="{238D9AEF-BC05-43E4-9062-0593E6FBF1EE}" srcOrd="0" destOrd="0" presId="urn:microsoft.com/office/officeart/2005/8/layout/radial5"/>
    <dgm:cxn modelId="{2EAA79EE-1DF3-4FFE-B33E-E1DB3BCEC3EB}" type="presParOf" srcId="{8E53F92B-8705-46C4-A701-0F235C9DF1DD}" destId="{BF7989BA-88FD-4D84-9394-96AC83C51630}" srcOrd="4" destOrd="0" presId="urn:microsoft.com/office/officeart/2005/8/layout/radial5"/>
    <dgm:cxn modelId="{5FC2277C-E789-40FE-AFAB-293B070D1B9A}" type="presParOf" srcId="{8E53F92B-8705-46C4-A701-0F235C9DF1DD}" destId="{4B7A14C9-A1EC-4998-989E-78B7670590A8}" srcOrd="5" destOrd="0" presId="urn:microsoft.com/office/officeart/2005/8/layout/radial5"/>
    <dgm:cxn modelId="{CE020632-3B93-481F-90EF-2D9C49E6EF8C}" type="presParOf" srcId="{4B7A14C9-A1EC-4998-989E-78B7670590A8}" destId="{7C8CD712-554E-4E5E-9396-5A3DE71875DC}" srcOrd="0" destOrd="0" presId="urn:microsoft.com/office/officeart/2005/8/layout/radial5"/>
    <dgm:cxn modelId="{35A11051-4233-4216-AFB4-77ED771EC0FA}" type="presParOf" srcId="{8E53F92B-8705-46C4-A701-0F235C9DF1DD}" destId="{022E012F-62FF-43DA-94D8-0BD5C647C165}" srcOrd="6" destOrd="0" presId="urn:microsoft.com/office/officeart/2005/8/layout/radial5"/>
    <dgm:cxn modelId="{CDEE1B47-6040-4E07-A385-8D3B41B3C8DF}" type="presParOf" srcId="{8E53F92B-8705-46C4-A701-0F235C9DF1DD}" destId="{9FDB7C5D-0D51-4194-9604-20A51A4B8638}" srcOrd="7" destOrd="0" presId="urn:microsoft.com/office/officeart/2005/8/layout/radial5"/>
    <dgm:cxn modelId="{8C618BD2-6A03-492D-80F9-5F6170C4DF9A}" type="presParOf" srcId="{9FDB7C5D-0D51-4194-9604-20A51A4B8638}" destId="{E01BC948-EE8A-4FF4-BB9D-EEF6FF01C9DA}" srcOrd="0" destOrd="0" presId="urn:microsoft.com/office/officeart/2005/8/layout/radial5"/>
    <dgm:cxn modelId="{5AFAD962-5713-4B9F-BA23-6344B3C82B88}" type="presParOf" srcId="{8E53F92B-8705-46C4-A701-0F235C9DF1DD}" destId="{29521719-BE9A-41C6-9EF7-755621E91C53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E2C0B2-A976-43DD-AADD-C9C5CE197105}">
      <dsp:nvSpPr>
        <dsp:cNvPr id="0" name=""/>
        <dsp:cNvSpPr/>
      </dsp:nvSpPr>
      <dsp:spPr>
        <a:xfrm>
          <a:off x="4453827" y="2090568"/>
          <a:ext cx="3663729" cy="6811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3727"/>
              </a:lnTo>
              <a:lnTo>
                <a:pt x="3663729" y="573727"/>
              </a:lnTo>
              <a:lnTo>
                <a:pt x="3663729" y="6811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E7A4C1-D1F8-4165-8DF1-38152BE17FD0}">
      <dsp:nvSpPr>
        <dsp:cNvPr id="0" name=""/>
        <dsp:cNvSpPr/>
      </dsp:nvSpPr>
      <dsp:spPr>
        <a:xfrm>
          <a:off x="4453827" y="2090568"/>
          <a:ext cx="1903725" cy="6811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3727"/>
              </a:lnTo>
              <a:lnTo>
                <a:pt x="1903725" y="573727"/>
              </a:lnTo>
              <a:lnTo>
                <a:pt x="1903725" y="6811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B12C0-3BED-4811-8D1F-C9E79C21A861}">
      <dsp:nvSpPr>
        <dsp:cNvPr id="0" name=""/>
        <dsp:cNvSpPr/>
      </dsp:nvSpPr>
      <dsp:spPr>
        <a:xfrm>
          <a:off x="4453827" y="2090568"/>
          <a:ext cx="214397" cy="6811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3727"/>
              </a:lnTo>
              <a:lnTo>
                <a:pt x="214397" y="573727"/>
              </a:lnTo>
              <a:lnTo>
                <a:pt x="214397" y="6811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1B3C60-37CA-4A81-A85F-FE7337BAC38C}">
      <dsp:nvSpPr>
        <dsp:cNvPr id="0" name=""/>
        <dsp:cNvSpPr/>
      </dsp:nvSpPr>
      <dsp:spPr>
        <a:xfrm>
          <a:off x="2935489" y="2090568"/>
          <a:ext cx="1518338" cy="681148"/>
        </a:xfrm>
        <a:custGeom>
          <a:avLst/>
          <a:gdLst/>
          <a:ahLst/>
          <a:cxnLst/>
          <a:rect l="0" t="0" r="0" b="0"/>
          <a:pathLst>
            <a:path>
              <a:moveTo>
                <a:pt x="1518338" y="0"/>
              </a:moveTo>
              <a:lnTo>
                <a:pt x="1518338" y="573727"/>
              </a:lnTo>
              <a:lnTo>
                <a:pt x="0" y="573727"/>
              </a:lnTo>
              <a:lnTo>
                <a:pt x="0" y="6811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86990-D820-42F4-80BC-F302E6504BDB}">
      <dsp:nvSpPr>
        <dsp:cNvPr id="0" name=""/>
        <dsp:cNvSpPr/>
      </dsp:nvSpPr>
      <dsp:spPr>
        <a:xfrm>
          <a:off x="961087" y="2090568"/>
          <a:ext cx="3492739" cy="681148"/>
        </a:xfrm>
        <a:custGeom>
          <a:avLst/>
          <a:gdLst/>
          <a:ahLst/>
          <a:cxnLst/>
          <a:rect l="0" t="0" r="0" b="0"/>
          <a:pathLst>
            <a:path>
              <a:moveTo>
                <a:pt x="3492739" y="0"/>
              </a:moveTo>
              <a:lnTo>
                <a:pt x="3492739" y="573727"/>
              </a:lnTo>
              <a:lnTo>
                <a:pt x="0" y="573727"/>
              </a:lnTo>
              <a:lnTo>
                <a:pt x="0" y="6811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E74062-842A-4181-A5DB-FDFE01D58FA9}">
      <dsp:nvSpPr>
        <dsp:cNvPr id="0" name=""/>
        <dsp:cNvSpPr/>
      </dsp:nvSpPr>
      <dsp:spPr>
        <a:xfrm>
          <a:off x="3154858" y="525673"/>
          <a:ext cx="2597938" cy="15648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1CAECD6-E90B-41C4-8CC9-78130CBCF67D}">
      <dsp:nvSpPr>
        <dsp:cNvPr id="0" name=""/>
        <dsp:cNvSpPr/>
      </dsp:nvSpPr>
      <dsp:spPr>
        <a:xfrm>
          <a:off x="3283699" y="648071"/>
          <a:ext cx="2597938" cy="15648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Направления внеурочной деятельности</a:t>
          </a:r>
          <a:endParaRPr lang="ru-RU" sz="2000" b="1" kern="1200" dirty="0"/>
        </a:p>
      </dsp:txBody>
      <dsp:txXfrm>
        <a:off x="3329533" y="693905"/>
        <a:ext cx="2506270" cy="1473227"/>
      </dsp:txXfrm>
    </dsp:sp>
    <dsp:sp modelId="{6087754B-4979-4A42-96C2-EA0747DBB7E5}">
      <dsp:nvSpPr>
        <dsp:cNvPr id="0" name=""/>
        <dsp:cNvSpPr/>
      </dsp:nvSpPr>
      <dsp:spPr>
        <a:xfrm>
          <a:off x="3599" y="2771716"/>
          <a:ext cx="1914976" cy="15648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8A72B72-A789-4781-A98A-7AFF88F4FB77}">
      <dsp:nvSpPr>
        <dsp:cNvPr id="0" name=""/>
        <dsp:cNvSpPr/>
      </dsp:nvSpPr>
      <dsp:spPr>
        <a:xfrm>
          <a:off x="132440" y="2894115"/>
          <a:ext cx="1914976" cy="15648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Духовно-нравственные</a:t>
          </a:r>
          <a:endParaRPr lang="ru-RU" sz="2000" b="0" kern="1200" dirty="0"/>
        </a:p>
      </dsp:txBody>
      <dsp:txXfrm>
        <a:off x="178274" y="2939949"/>
        <a:ext cx="1823308" cy="1473227"/>
      </dsp:txXfrm>
    </dsp:sp>
    <dsp:sp modelId="{A130721F-C8A6-4223-AAF4-1F2FF86DCFA7}">
      <dsp:nvSpPr>
        <dsp:cNvPr id="0" name=""/>
        <dsp:cNvSpPr/>
      </dsp:nvSpPr>
      <dsp:spPr>
        <a:xfrm>
          <a:off x="2176257" y="2771716"/>
          <a:ext cx="1518463" cy="15648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D09A927-A7D5-4095-B765-37B3BAF66FCF}">
      <dsp:nvSpPr>
        <dsp:cNvPr id="0" name=""/>
        <dsp:cNvSpPr/>
      </dsp:nvSpPr>
      <dsp:spPr>
        <a:xfrm>
          <a:off x="2305098" y="2894115"/>
          <a:ext cx="1518463" cy="15648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err="1" smtClean="0"/>
            <a:t>Обще-культурное</a:t>
          </a:r>
          <a:r>
            <a:rPr lang="ru-RU" sz="2000" b="0" kern="1200" dirty="0" smtClean="0"/>
            <a:t> </a:t>
          </a:r>
          <a:endParaRPr lang="ru-RU" sz="2000" b="0" kern="1200" dirty="0"/>
        </a:p>
      </dsp:txBody>
      <dsp:txXfrm>
        <a:off x="2349572" y="2938589"/>
        <a:ext cx="1429515" cy="1475947"/>
      </dsp:txXfrm>
    </dsp:sp>
    <dsp:sp modelId="{BC7DC697-536D-48E9-8E3E-024AFB041FE0}">
      <dsp:nvSpPr>
        <dsp:cNvPr id="0" name=""/>
        <dsp:cNvSpPr/>
      </dsp:nvSpPr>
      <dsp:spPr>
        <a:xfrm>
          <a:off x="3952402" y="2771716"/>
          <a:ext cx="1431646" cy="15648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5E0FA77-713A-4243-B8F8-9F31A23BA82D}">
      <dsp:nvSpPr>
        <dsp:cNvPr id="0" name=""/>
        <dsp:cNvSpPr/>
      </dsp:nvSpPr>
      <dsp:spPr>
        <a:xfrm>
          <a:off x="4081243" y="2894115"/>
          <a:ext cx="1431646" cy="15648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err="1" smtClean="0"/>
            <a:t>Спортивно-оздорови-тельное</a:t>
          </a:r>
          <a:endParaRPr lang="ru-RU" sz="2000" b="0" kern="1200" dirty="0"/>
        </a:p>
      </dsp:txBody>
      <dsp:txXfrm>
        <a:off x="4123174" y="2936046"/>
        <a:ext cx="1347784" cy="1481033"/>
      </dsp:txXfrm>
    </dsp:sp>
    <dsp:sp modelId="{21E22604-8E4B-45FA-A045-A3FC726C977D}">
      <dsp:nvSpPr>
        <dsp:cNvPr id="0" name=""/>
        <dsp:cNvSpPr/>
      </dsp:nvSpPr>
      <dsp:spPr>
        <a:xfrm>
          <a:off x="5641730" y="2771716"/>
          <a:ext cx="1431646" cy="15648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BF34993-39BC-4D8C-87DB-96DF5C07B605}">
      <dsp:nvSpPr>
        <dsp:cNvPr id="0" name=""/>
        <dsp:cNvSpPr/>
      </dsp:nvSpPr>
      <dsp:spPr>
        <a:xfrm>
          <a:off x="5770570" y="2894115"/>
          <a:ext cx="1431646" cy="15648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err="1" smtClean="0">
              <a:solidFill>
                <a:schemeClr val="tx1"/>
              </a:solidFill>
            </a:rPr>
            <a:t>Обще-интеллек-туальное</a:t>
          </a:r>
          <a:r>
            <a:rPr lang="ru-RU" sz="2100" b="1" kern="1200" dirty="0" smtClean="0">
              <a:solidFill>
                <a:schemeClr val="tx1"/>
              </a:solidFill>
            </a:rPr>
            <a:t> </a:t>
          </a:r>
          <a:endParaRPr lang="ru-RU" sz="2100" b="1" kern="1200" dirty="0">
            <a:solidFill>
              <a:schemeClr val="tx1"/>
            </a:solidFill>
          </a:endParaRPr>
        </a:p>
      </dsp:txBody>
      <dsp:txXfrm>
        <a:off x="5812501" y="2936046"/>
        <a:ext cx="1347784" cy="1481033"/>
      </dsp:txXfrm>
    </dsp:sp>
    <dsp:sp modelId="{17C5267D-34A0-43F6-98D3-6FE01E95EACF}">
      <dsp:nvSpPr>
        <dsp:cNvPr id="0" name=""/>
        <dsp:cNvSpPr/>
      </dsp:nvSpPr>
      <dsp:spPr>
        <a:xfrm>
          <a:off x="7331058" y="2771716"/>
          <a:ext cx="1572997" cy="15648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3119EFC-B812-46D0-9B4A-3C3E78955C27}">
      <dsp:nvSpPr>
        <dsp:cNvPr id="0" name=""/>
        <dsp:cNvSpPr/>
      </dsp:nvSpPr>
      <dsp:spPr>
        <a:xfrm>
          <a:off x="7459898" y="2894115"/>
          <a:ext cx="1572997" cy="15648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Социальное </a:t>
          </a:r>
          <a:endParaRPr lang="ru-RU" sz="2000" b="0" kern="1200" dirty="0"/>
        </a:p>
      </dsp:txBody>
      <dsp:txXfrm>
        <a:off x="7505732" y="2939949"/>
        <a:ext cx="1481329" cy="14732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DD7352-AC3D-4E97-9872-B5141BCE90C1}">
      <dsp:nvSpPr>
        <dsp:cNvPr id="0" name=""/>
        <dsp:cNvSpPr/>
      </dsp:nvSpPr>
      <dsp:spPr>
        <a:xfrm>
          <a:off x="4471094" y="1969141"/>
          <a:ext cx="3558161" cy="599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865"/>
              </a:lnTo>
              <a:lnTo>
                <a:pt x="3558161" y="430865"/>
              </a:lnTo>
              <a:lnTo>
                <a:pt x="3558161" y="599124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E5AE4-F462-4BB1-AD2C-873E6FAEE367}">
      <dsp:nvSpPr>
        <dsp:cNvPr id="0" name=""/>
        <dsp:cNvSpPr/>
      </dsp:nvSpPr>
      <dsp:spPr>
        <a:xfrm>
          <a:off x="4471094" y="1969141"/>
          <a:ext cx="1338241" cy="599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865"/>
              </a:lnTo>
              <a:lnTo>
                <a:pt x="1338241" y="430865"/>
              </a:lnTo>
              <a:lnTo>
                <a:pt x="1338241" y="599124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73C3FD-5861-460E-9AC6-65122CAF0040}">
      <dsp:nvSpPr>
        <dsp:cNvPr id="0" name=""/>
        <dsp:cNvSpPr/>
      </dsp:nvSpPr>
      <dsp:spPr>
        <a:xfrm>
          <a:off x="3467042" y="1969141"/>
          <a:ext cx="1004051" cy="599124"/>
        </a:xfrm>
        <a:custGeom>
          <a:avLst/>
          <a:gdLst/>
          <a:ahLst/>
          <a:cxnLst/>
          <a:rect l="0" t="0" r="0" b="0"/>
          <a:pathLst>
            <a:path>
              <a:moveTo>
                <a:pt x="1004051" y="0"/>
              </a:moveTo>
              <a:lnTo>
                <a:pt x="1004051" y="430865"/>
              </a:lnTo>
              <a:lnTo>
                <a:pt x="0" y="430865"/>
              </a:lnTo>
              <a:lnTo>
                <a:pt x="0" y="599124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3CBF04-D431-46D2-A94D-E16BA625F96C}">
      <dsp:nvSpPr>
        <dsp:cNvPr id="0" name=""/>
        <dsp:cNvSpPr/>
      </dsp:nvSpPr>
      <dsp:spPr>
        <a:xfrm>
          <a:off x="1018840" y="1969141"/>
          <a:ext cx="3452253" cy="599124"/>
        </a:xfrm>
        <a:custGeom>
          <a:avLst/>
          <a:gdLst/>
          <a:ahLst/>
          <a:cxnLst/>
          <a:rect l="0" t="0" r="0" b="0"/>
          <a:pathLst>
            <a:path>
              <a:moveTo>
                <a:pt x="3452253" y="0"/>
              </a:moveTo>
              <a:lnTo>
                <a:pt x="3452253" y="430865"/>
              </a:lnTo>
              <a:lnTo>
                <a:pt x="0" y="430865"/>
              </a:lnTo>
              <a:lnTo>
                <a:pt x="0" y="599124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DEFDD9-BCCF-42EE-8298-05D5FFE21306}">
      <dsp:nvSpPr>
        <dsp:cNvPr id="0" name=""/>
        <dsp:cNvSpPr/>
      </dsp:nvSpPr>
      <dsp:spPr>
        <a:xfrm>
          <a:off x="2959107" y="384347"/>
          <a:ext cx="3023973" cy="15847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7F3EB35-9F3D-49B8-B7D1-1E21C3ACD5DB}">
      <dsp:nvSpPr>
        <dsp:cNvPr id="0" name=""/>
        <dsp:cNvSpPr/>
      </dsp:nvSpPr>
      <dsp:spPr>
        <a:xfrm>
          <a:off x="3160918" y="576067"/>
          <a:ext cx="3023973" cy="15847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Формы внеурочной деятельности</a:t>
          </a:r>
          <a:endParaRPr lang="ru-RU" sz="2800" kern="1200" dirty="0"/>
        </a:p>
      </dsp:txBody>
      <dsp:txXfrm>
        <a:off x="3207335" y="622484"/>
        <a:ext cx="2931139" cy="1491960"/>
      </dsp:txXfrm>
    </dsp:sp>
    <dsp:sp modelId="{A44F2CE0-9614-4758-9657-152DC10E22DC}">
      <dsp:nvSpPr>
        <dsp:cNvPr id="0" name=""/>
        <dsp:cNvSpPr/>
      </dsp:nvSpPr>
      <dsp:spPr>
        <a:xfrm>
          <a:off x="4783" y="2568266"/>
          <a:ext cx="2028115" cy="23293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99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5B26C2-A73B-40BC-A336-D862656A831F}">
      <dsp:nvSpPr>
        <dsp:cNvPr id="0" name=""/>
        <dsp:cNvSpPr/>
      </dsp:nvSpPr>
      <dsp:spPr>
        <a:xfrm>
          <a:off x="206594" y="2759987"/>
          <a:ext cx="2028115" cy="23293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Экскурсии, кружки, секции, факультативы</a:t>
          </a:r>
          <a:endParaRPr lang="ru-RU" sz="2800" kern="1200" dirty="0"/>
        </a:p>
      </dsp:txBody>
      <dsp:txXfrm>
        <a:off x="265995" y="2819388"/>
        <a:ext cx="1909313" cy="2210594"/>
      </dsp:txXfrm>
    </dsp:sp>
    <dsp:sp modelId="{30C3B6A1-A275-438B-A016-1D9840F9C65A}">
      <dsp:nvSpPr>
        <dsp:cNvPr id="0" name=""/>
        <dsp:cNvSpPr/>
      </dsp:nvSpPr>
      <dsp:spPr>
        <a:xfrm>
          <a:off x="2436520" y="2568266"/>
          <a:ext cx="2061044" cy="23293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99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1D438DA-365B-4156-A527-ADAA201E894B}">
      <dsp:nvSpPr>
        <dsp:cNvPr id="0" name=""/>
        <dsp:cNvSpPr/>
      </dsp:nvSpPr>
      <dsp:spPr>
        <a:xfrm>
          <a:off x="2638331" y="2759987"/>
          <a:ext cx="2061044" cy="23293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Этические беседы, дискуссии, дебаты</a:t>
          </a:r>
          <a:endParaRPr lang="ru-RU" sz="2800" kern="1200" dirty="0"/>
        </a:p>
      </dsp:txBody>
      <dsp:txXfrm>
        <a:off x="2698697" y="2820353"/>
        <a:ext cx="1940312" cy="2208664"/>
      </dsp:txXfrm>
    </dsp:sp>
    <dsp:sp modelId="{A6A09180-0048-4F58-BC20-14AB3742DFA8}">
      <dsp:nvSpPr>
        <dsp:cNvPr id="0" name=""/>
        <dsp:cNvSpPr/>
      </dsp:nvSpPr>
      <dsp:spPr>
        <a:xfrm>
          <a:off x="4901186" y="2568266"/>
          <a:ext cx="1816298" cy="23293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99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1C49B35-87E4-4544-8CDA-18DBE3A491AD}">
      <dsp:nvSpPr>
        <dsp:cNvPr id="0" name=""/>
        <dsp:cNvSpPr/>
      </dsp:nvSpPr>
      <dsp:spPr>
        <a:xfrm>
          <a:off x="5102997" y="2759987"/>
          <a:ext cx="1816298" cy="23293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Акции, деловые игры, проекты, пробы, тренинги</a:t>
          </a:r>
          <a:endParaRPr lang="ru-RU" sz="2800" kern="1200" dirty="0"/>
        </a:p>
      </dsp:txBody>
      <dsp:txXfrm>
        <a:off x="5156195" y="2813185"/>
        <a:ext cx="1709902" cy="2223000"/>
      </dsp:txXfrm>
    </dsp:sp>
    <dsp:sp modelId="{1D19367D-00EE-4A16-BF74-89102C4D9664}">
      <dsp:nvSpPr>
        <dsp:cNvPr id="0" name=""/>
        <dsp:cNvSpPr/>
      </dsp:nvSpPr>
      <dsp:spPr>
        <a:xfrm>
          <a:off x="7121107" y="2568266"/>
          <a:ext cx="1816298" cy="23293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99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05BE239-5D29-4C2D-883A-912D7CB76DA8}">
      <dsp:nvSpPr>
        <dsp:cNvPr id="0" name=""/>
        <dsp:cNvSpPr/>
      </dsp:nvSpPr>
      <dsp:spPr>
        <a:xfrm>
          <a:off x="7322918" y="2759987"/>
          <a:ext cx="1816298" cy="23293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Круглые столы</a:t>
          </a:r>
          <a:endParaRPr lang="ru-RU" sz="2800" kern="1200" dirty="0"/>
        </a:p>
      </dsp:txBody>
      <dsp:txXfrm>
        <a:off x="7376116" y="2813185"/>
        <a:ext cx="1709902" cy="2223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C0E8EB-A996-4CF4-B2AC-3959772ED35D}">
      <dsp:nvSpPr>
        <dsp:cNvPr id="0" name=""/>
        <dsp:cNvSpPr/>
      </dsp:nvSpPr>
      <dsp:spPr>
        <a:xfrm>
          <a:off x="3636038" y="2108423"/>
          <a:ext cx="2159913" cy="150465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Формы работы</a:t>
          </a:r>
          <a:endParaRPr lang="ru-RU" sz="2800" kern="1200" dirty="0"/>
        </a:p>
      </dsp:txBody>
      <dsp:txXfrm>
        <a:off x="3952350" y="2328774"/>
        <a:ext cx="1527289" cy="1063950"/>
      </dsp:txXfrm>
    </dsp:sp>
    <dsp:sp modelId="{ACB7CDA8-729E-49BB-8540-45DC93161ACC}">
      <dsp:nvSpPr>
        <dsp:cNvPr id="0" name=""/>
        <dsp:cNvSpPr/>
      </dsp:nvSpPr>
      <dsp:spPr>
        <a:xfrm rot="12988242">
          <a:off x="3129862" y="1685362"/>
          <a:ext cx="684077" cy="5115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0800000">
        <a:off x="3268308" y="1833291"/>
        <a:ext cx="530603" cy="306949"/>
      </dsp:txXfrm>
    </dsp:sp>
    <dsp:sp modelId="{346E67C3-4099-4210-B6E6-C0B94B81993D}">
      <dsp:nvSpPr>
        <dsp:cNvPr id="0" name=""/>
        <dsp:cNvSpPr/>
      </dsp:nvSpPr>
      <dsp:spPr>
        <a:xfrm>
          <a:off x="503052" y="576060"/>
          <a:ext cx="3599865" cy="100212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Игровая форма </a:t>
          </a:r>
          <a:endParaRPr lang="ru-RU" sz="2800" b="1" kern="1200" dirty="0"/>
        </a:p>
      </dsp:txBody>
      <dsp:txXfrm>
        <a:off x="1030240" y="722818"/>
        <a:ext cx="2545489" cy="708612"/>
      </dsp:txXfrm>
    </dsp:sp>
    <dsp:sp modelId="{656257B9-46F2-4773-9460-675AF4B06A54}">
      <dsp:nvSpPr>
        <dsp:cNvPr id="0" name=""/>
        <dsp:cNvSpPr/>
      </dsp:nvSpPr>
      <dsp:spPr>
        <a:xfrm rot="19442079">
          <a:off x="5584949" y="1791958"/>
          <a:ext cx="502935" cy="5115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599330" y="1938580"/>
        <a:ext cx="352055" cy="306949"/>
      </dsp:txXfrm>
    </dsp:sp>
    <dsp:sp modelId="{BF7989BA-88FD-4D84-9394-96AC83C51630}">
      <dsp:nvSpPr>
        <dsp:cNvPr id="0" name=""/>
        <dsp:cNvSpPr/>
      </dsp:nvSpPr>
      <dsp:spPr>
        <a:xfrm>
          <a:off x="5076741" y="791855"/>
          <a:ext cx="3599865" cy="1002128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Устная работа</a:t>
          </a:r>
          <a:endParaRPr lang="ru-RU" sz="2800" b="1" kern="1200" dirty="0"/>
        </a:p>
      </dsp:txBody>
      <dsp:txXfrm>
        <a:off x="5603929" y="938613"/>
        <a:ext cx="2545489" cy="708612"/>
      </dsp:txXfrm>
    </dsp:sp>
    <dsp:sp modelId="{4B7A14C9-A1EC-4998-989E-78B7670590A8}">
      <dsp:nvSpPr>
        <dsp:cNvPr id="0" name=""/>
        <dsp:cNvSpPr/>
      </dsp:nvSpPr>
      <dsp:spPr>
        <a:xfrm rot="2527821">
          <a:off x="5489890" y="3595944"/>
          <a:ext cx="643367" cy="5115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509717" y="3646783"/>
        <a:ext cx="489893" cy="306949"/>
      </dsp:txXfrm>
    </dsp:sp>
    <dsp:sp modelId="{022E012F-62FF-43DA-94D8-0BD5C647C165}">
      <dsp:nvSpPr>
        <dsp:cNvPr id="0" name=""/>
        <dsp:cNvSpPr/>
      </dsp:nvSpPr>
      <dsp:spPr>
        <a:xfrm>
          <a:off x="5004714" y="4248938"/>
          <a:ext cx="3599865" cy="1002128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Наглядные пособия</a:t>
          </a:r>
          <a:endParaRPr lang="ru-RU" sz="2800" b="1" kern="1200" dirty="0"/>
        </a:p>
      </dsp:txBody>
      <dsp:txXfrm>
        <a:off x="5531902" y="4395696"/>
        <a:ext cx="2545489" cy="708612"/>
      </dsp:txXfrm>
    </dsp:sp>
    <dsp:sp modelId="{9FDB7C5D-0D51-4194-9604-20A51A4B8638}">
      <dsp:nvSpPr>
        <dsp:cNvPr id="0" name=""/>
        <dsp:cNvSpPr/>
      </dsp:nvSpPr>
      <dsp:spPr>
        <a:xfrm rot="8333388">
          <a:off x="3488015" y="3473271"/>
          <a:ext cx="465941" cy="5115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0800000">
        <a:off x="3610565" y="3529633"/>
        <a:ext cx="326159" cy="306949"/>
      </dsp:txXfrm>
    </dsp:sp>
    <dsp:sp modelId="{29521719-BE9A-41C6-9EF7-755621E91C53}">
      <dsp:nvSpPr>
        <dsp:cNvPr id="0" name=""/>
        <dsp:cNvSpPr/>
      </dsp:nvSpPr>
      <dsp:spPr>
        <a:xfrm>
          <a:off x="457051" y="3960438"/>
          <a:ext cx="4175846" cy="1589785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Факты из истории математики и мат. образования</a:t>
          </a:r>
          <a:endParaRPr lang="ru-RU" sz="2800" b="1" kern="1200" dirty="0"/>
        </a:p>
      </dsp:txBody>
      <dsp:txXfrm>
        <a:off x="1068589" y="4193257"/>
        <a:ext cx="2952770" cy="1124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0796" y="1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D864A-6A26-4AFA-8428-8602BB7B059B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270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0796" y="6456270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DD67F-22B9-45D7-BF07-63B2B5E28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810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0796" y="1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2304A4-CDBE-47AD-B633-4BD6EC608476}" type="datetimeFigureOut">
              <a:rPr lang="ru-RU" smtClean="0"/>
              <a:t>08.07.2019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23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044" y="3229223"/>
            <a:ext cx="7940967" cy="305851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270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0796" y="6456270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575C2-3912-4462-8F86-38110AC36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2443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575C2-3912-4462-8F86-38110AC36F2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05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D57F2-F1A2-4916-AA98-C983A97A80BD}" type="datetime1">
              <a:rPr lang="ru-RU" smtClean="0"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B0DC-A9C2-4D39-88A2-524A00CDDDFE}" type="datetime1">
              <a:rPr lang="ru-RU" smtClean="0"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559D-0319-4AE7-B4D8-B6511D87BC0E}" type="datetime1">
              <a:rPr lang="ru-RU" smtClean="0"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B615-BFF5-4DA7-96D2-CBC20115FEB7}" type="datetime1">
              <a:rPr lang="ru-RU" smtClean="0"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DAA2-B1B0-45C1-A786-C3414D6255A7}" type="datetime1">
              <a:rPr lang="ru-RU" smtClean="0"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1E418-7AEF-44D1-99E8-1B5B495F403E}" type="datetime1">
              <a:rPr lang="ru-RU" smtClean="0"/>
              <a:t>08.07.2019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6C8D-2067-4DB9-AE09-10A0C56D5140}" type="datetime1">
              <a:rPr lang="ru-RU" smtClean="0"/>
              <a:t>08.07.2019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98DD-B8B7-42A9-9047-0F719E36ED2B}" type="datetime1">
              <a:rPr lang="ru-RU" smtClean="0"/>
              <a:t>08.07.2019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60CE-845C-47E5-83F6-9513B41F4455}" type="datetime1">
              <a:rPr lang="ru-RU" smtClean="0"/>
              <a:t>08.07.2019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ECCB-01A0-4D95-B78E-711838192F78}" type="datetime1">
              <a:rPr lang="ru-RU" smtClean="0"/>
              <a:t>08.07.2019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B1B60-684D-42C9-8293-21E2B0E35AC5}" type="datetime1">
              <a:rPr lang="ru-RU" smtClean="0"/>
              <a:t>08.07.2019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AE6A9-1BFC-41C1-8C54-21056B878564}" type="datetime1">
              <a:rPr lang="ru-RU" smtClean="0"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23528" y="2708920"/>
            <a:ext cx="8455968" cy="208823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МЕТОДИКА ОБУЧЕНИЯ ТРИГОНОМЕТРИИ </a:t>
            </a:r>
            <a:br>
              <a:rPr lang="ru-RU" sz="3200" b="1" dirty="0" smtClean="0"/>
            </a:br>
            <a:r>
              <a:rPr lang="ru-RU" sz="3200" b="1" dirty="0" smtClean="0"/>
              <a:t>В УСЛОВИЯХ ВНЕУРОЧНОЙ ДЕЯТЕЛЬНОСТИ </a:t>
            </a:r>
            <a:br>
              <a:rPr lang="ru-RU" sz="3200" b="1" dirty="0" smtClean="0"/>
            </a:br>
            <a:r>
              <a:rPr lang="ru-RU" sz="3200" b="1" dirty="0" smtClean="0"/>
              <a:t>В ОБЩЕОБРАЗОВАТЕЛЬНОЙ ШКОЛЕ </a:t>
            </a:r>
            <a:br>
              <a:rPr lang="ru-RU" sz="3200" b="1" dirty="0" smtClean="0"/>
            </a:br>
            <a:r>
              <a:rPr lang="ru-RU" sz="3200" b="1" dirty="0" smtClean="0"/>
              <a:t>(на примере математического </a:t>
            </a:r>
            <a:r>
              <a:rPr lang="ru-RU" sz="3200" b="1" dirty="0" smtClean="0"/>
              <a:t>кружка</a:t>
            </a:r>
            <a:br>
              <a:rPr lang="ru-RU" sz="3200" b="1" dirty="0" smtClean="0"/>
            </a:br>
            <a:r>
              <a:rPr lang="ru-RU" sz="3200" b="1" dirty="0" smtClean="0"/>
              <a:t>«С тригонометрией на ТЫ!»</a:t>
            </a:r>
            <a:r>
              <a:rPr lang="ru-RU" sz="3200" b="1" dirty="0" smtClean="0"/>
              <a:t>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для 8 – 9 классов)</a:t>
            </a:r>
            <a:endParaRPr lang="ru-RU" sz="3200" b="1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0" y="5445224"/>
            <a:ext cx="4528592" cy="1080120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</a:rPr>
              <a:t>Автор: Мурадова Сабина Руслан </a:t>
            </a:r>
            <a:r>
              <a:rPr lang="ru-RU" sz="1800" b="1" dirty="0" err="1" smtClean="0">
                <a:solidFill>
                  <a:schemeClr val="bg1">
                    <a:lumMod val="50000"/>
                  </a:schemeClr>
                </a:solidFill>
              </a:rPr>
              <a:t>кызы</a:t>
            </a:r>
            <a:endParaRPr lang="ru-RU" sz="1800" b="1" dirty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r>
              <a:rPr lang="ru-RU" sz="1800" b="1" dirty="0">
                <a:solidFill>
                  <a:schemeClr val="bg1">
                    <a:lumMod val="50000"/>
                  </a:schemeClr>
                </a:solidFill>
              </a:rPr>
              <a:t>п</a:t>
            </a: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</a:rPr>
              <a:t>реподаватель математики </a:t>
            </a:r>
          </a:p>
          <a:p>
            <a:pPr algn="l"/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</a:rPr>
              <a:t>МБОУ Лицей г. Нижневартовска</a:t>
            </a:r>
            <a:endParaRPr lang="ru-RU" sz="18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2" descr="ÐÐ°ÑÑÐ¸Ð½ÐºÐ¸ Ð¿Ð¾ Ð·Ð°Ð¿ÑÐ¾ÑÑ ÑÑÐ¸Ð³Ð¾Ð½Ð¾Ð¼ÐµÑÑÐ¸Ñ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349040" y="4606322"/>
            <a:ext cx="3070832" cy="2135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³Ð¾Ñ Ð¾Ð¾Ð¾"/>
          <p:cNvPicPr>
            <a:picLocks noChangeAspect="1" noChangeArrowheads="1"/>
          </p:cNvPicPr>
          <p:nvPr/>
        </p:nvPicPr>
        <p:blipFill>
          <a:blip r:embed="rId2" cstate="print"/>
          <a:srcRect t="8642" b="17284"/>
          <a:stretch>
            <a:fillRect/>
          </a:stretch>
        </p:blipFill>
        <p:spPr bwMode="auto">
          <a:xfrm>
            <a:off x="611560" y="1196752"/>
            <a:ext cx="8036093" cy="4464496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32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5496" y="1124744"/>
          <a:ext cx="903649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-27384"/>
            <a:ext cx="8280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Модель внеурочной </a:t>
            </a:r>
          </a:p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деятельности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18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www.school40m.edusite.ru/images/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5140" y="4221088"/>
            <a:ext cx="5515372" cy="1575820"/>
          </a:xfrm>
          <a:prstGeom prst="rect">
            <a:avLst/>
          </a:prstGeom>
          <a:noFill/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95536" y="1326247"/>
            <a:ext cx="83529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 </a:t>
            </a:r>
            <a:r>
              <a:rPr lang="ru-RU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общеинтеллектуального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направления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– развитие у обучающихся критического мышления, способностей к анализу информационного потока, расширение кругозора, освоение новых методов получения информации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59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620688"/>
          <a:ext cx="914400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6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8520" y="-27384"/>
            <a:ext cx="9180512" cy="114158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Типы математических задач по разделу «Тригонометрия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2" y="2264470"/>
            <a:ext cx="9087082" cy="346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43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olorit36.ru/uploads/s/j/i/o/jioamnllzn7i/img/full_MQXE63OG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49245"/>
            <a:ext cx="5184575" cy="4280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1196752"/>
            <a:ext cx="9144000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Математический кружок 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рамках внеурочной деятельности 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 тригонометрией на ТЫ!» 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обучающихся 8-9 классов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38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sprites.comohacerpara.com/img/12634a-subrayar-textos-tecnica-estudia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2" r="4704"/>
          <a:stretch/>
        </p:blipFill>
        <p:spPr bwMode="auto">
          <a:xfrm>
            <a:off x="5076057" y="2887662"/>
            <a:ext cx="3744416" cy="30616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0" y="1111384"/>
            <a:ext cx="856895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	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rial" pitchFamily="34" charset="0"/>
              </a:rPr>
              <a:t>Цель математического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rial" pitchFamily="34" charset="0"/>
              </a:rPr>
              <a:t>кружка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— увлечь математикой, научить получать удовольствие от интеллектуального труда, по-настоящему «чувствовать» математику и овладеть на хорошем уровне основными знаниями и умениями по разделу «Тригонометрия»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tmanufacturingsolutions.files.wordpress.com/2015/05/colourbox15948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635" y="3746194"/>
            <a:ext cx="3033459" cy="227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 курса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038155"/>
            <a:ext cx="7776864" cy="3903013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повышение уровня математической подготовки школьников на примере раздела «Тригонометрия»</a:t>
            </a:r>
          </a:p>
          <a:p>
            <a:pPr algn="just"/>
            <a:r>
              <a:rPr lang="ru-RU" sz="2800" dirty="0" smtClean="0"/>
              <a:t>повышение результативности учащихся на ОГЭ и промежуточных аттестациях</a:t>
            </a:r>
          </a:p>
          <a:p>
            <a:pPr algn="just"/>
            <a:r>
              <a:rPr lang="ru-RU" sz="2800" dirty="0" smtClean="0"/>
              <a:t>развитие интеллектуального мышления</a:t>
            </a:r>
          </a:p>
          <a:p>
            <a:pPr algn="just"/>
            <a:r>
              <a:rPr lang="ru-RU" sz="2800" dirty="0" smtClean="0"/>
              <a:t>социальная адаптация детей в коллективе</a:t>
            </a:r>
          </a:p>
          <a:p>
            <a:pPr algn="just"/>
            <a:endParaRPr lang="ru-RU" sz="2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Темы курса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97159"/>
              </p:ext>
            </p:extLst>
          </p:nvPr>
        </p:nvGraphicFramePr>
        <p:xfrm>
          <a:off x="179511" y="869434"/>
          <a:ext cx="8784977" cy="57279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5790"/>
                <a:gridCol w="7023043"/>
                <a:gridCol w="1296144"/>
              </a:tblGrid>
              <a:tr h="2311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Тема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Кол-во часов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462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История развития тригонометрии. Тригонометрия вокруг нас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462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Синус, косинус и тангенс угла. Основное тригонометрическое тождество. Формулы приведения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6935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67100" algn="l"/>
                        </a:tabLst>
                      </a:pPr>
                      <a:r>
                        <a:rPr lang="ru-RU" sz="2000">
                          <a:effectLst/>
                        </a:rPr>
                        <a:t>Табличные значения синуса, косинуса, тангенса и котангенса. Мнемоническое правило «Тригонометрия на ладонях»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462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67100" algn="l"/>
                        </a:tabLst>
                      </a:pPr>
                      <a:r>
                        <a:rPr lang="ru-RU" sz="2000">
                          <a:effectLst/>
                        </a:rPr>
                        <a:t>Теорема о площади треугольника. Теорема синусов. Теорема косинусов. Решение треугольников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2311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67100" algn="l"/>
                        </a:tabLst>
                      </a:pPr>
                      <a:r>
                        <a:rPr lang="ru-RU" sz="2000">
                          <a:effectLst/>
                        </a:rPr>
                        <a:t>Итоговое занятие за </a:t>
                      </a:r>
                      <a:r>
                        <a:rPr lang="en-US" sz="2000">
                          <a:effectLst/>
                        </a:rPr>
                        <a:t>IV</a:t>
                      </a:r>
                      <a:r>
                        <a:rPr lang="ru-RU" sz="2000">
                          <a:effectLst/>
                        </a:rPr>
                        <a:t> четверть 8 класса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462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67100" algn="l"/>
                        </a:tabLst>
                      </a:pPr>
                      <a:r>
                        <a:rPr lang="ru-RU" sz="2000">
                          <a:effectLst/>
                        </a:rPr>
                        <a:t>Радианная мера угла. Связь между радианной и градусной мерами углов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6935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n-lt"/>
                        </a:rPr>
                        <a:t>6</a:t>
                      </a:r>
                      <a:endParaRPr lang="ru-RU" sz="16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67100" algn="l"/>
                        </a:tabLst>
                      </a:pPr>
                      <a:r>
                        <a:rPr lang="ru-RU" sz="2000">
                          <a:effectLst/>
                        </a:rPr>
                        <a:t>Вывод формул из основного тригонометрического тождества. Вычисления и преобразования выражений с тригонометрическими элементами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462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n-lt"/>
                        </a:rPr>
                        <a:t>7</a:t>
                      </a:r>
                      <a:endParaRPr lang="ru-RU" sz="16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67100" algn="l"/>
                        </a:tabLst>
                      </a:pPr>
                      <a:r>
                        <a:rPr lang="ru-RU" sz="2000">
                          <a:effectLst/>
                        </a:rPr>
                        <a:t>Понятие «Числовая окружность». Решение задач с использованием числовой окружности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2311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67100" algn="l"/>
                        </a:tabLst>
                      </a:pPr>
                      <a:r>
                        <a:rPr lang="ru-RU" sz="2000">
                          <a:effectLst/>
                        </a:rPr>
                        <a:t>Итоговое занятие за </a:t>
                      </a:r>
                      <a:r>
                        <a:rPr lang="en-US" sz="2000">
                          <a:effectLst/>
                        </a:rPr>
                        <a:t>I</a:t>
                      </a:r>
                      <a:r>
                        <a:rPr lang="ru-RU" sz="2000">
                          <a:effectLst/>
                        </a:rPr>
                        <a:t> четверть 9 класса</a:t>
                      </a:r>
                      <a:endParaRPr lang="ru-RU" sz="16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89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-107504" y="332656"/>
          <a:ext cx="9144000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ÐÐ°ÑÑÐ¸Ð½ÐºÐ¸ Ð¿Ð¾ Ð·Ð°Ð¿ÑÐ¾ÑÑ xtkjdtxrb"/>
          <p:cNvPicPr>
            <a:picLocks noChangeAspect="1" noChangeArrowheads="1"/>
          </p:cNvPicPr>
          <p:nvPr/>
        </p:nvPicPr>
        <p:blipFill>
          <a:blip r:embed="rId3" cstate="print"/>
          <a:srcRect l="7099" t="10500" r="3926"/>
          <a:stretch>
            <a:fillRect/>
          </a:stretch>
        </p:blipFill>
        <p:spPr bwMode="auto">
          <a:xfrm>
            <a:off x="-36512" y="0"/>
            <a:ext cx="4067944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ÐÐ°ÑÑÐ¸Ð½ÐºÐ¸ Ð¿Ð¾ Ð·Ð°Ð¿ÑÐ¾ÑÑ ÑÐµÐ»Ð¾Ð²ÐµÑÐºÐ¸"/>
          <p:cNvPicPr>
            <a:picLocks noChangeAspect="1" noChangeArrowheads="1"/>
          </p:cNvPicPr>
          <p:nvPr/>
        </p:nvPicPr>
        <p:blipFill>
          <a:blip r:embed="rId4" cstate="print"/>
          <a:srcRect l="9302"/>
          <a:stretch>
            <a:fillRect/>
          </a:stretch>
        </p:blipFill>
        <p:spPr bwMode="auto">
          <a:xfrm>
            <a:off x="6732240" y="3530550"/>
            <a:ext cx="2520280" cy="2778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11560" y="2743987"/>
            <a:ext cx="7344816" cy="2677656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ru-RU" sz="2800" dirty="0" smtClean="0"/>
              <a:t>проблемы мотивационного характера </a:t>
            </a:r>
          </a:p>
          <a:p>
            <a:pPr marL="342900" indent="-342900" algn="just">
              <a:lnSpc>
                <a:spcPct val="150000"/>
              </a:lnSpc>
              <a:buAutoNum type="arabicParenR"/>
            </a:pPr>
            <a:r>
              <a:rPr lang="ru-RU" sz="2800" dirty="0" smtClean="0"/>
              <a:t>проблемы содержательного характера 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ru-RU" sz="2800" dirty="0" smtClean="0"/>
              <a:t>кадровые проблемы</a:t>
            </a:r>
          </a:p>
          <a:p>
            <a:pPr>
              <a:lnSpc>
                <a:spcPct val="150000"/>
              </a:lnSpc>
            </a:pP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116632"/>
            <a:ext cx="6048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КОНЦЕПЦИЯ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развития математического образования в Российской Федерации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132856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-27384"/>
            <a:ext cx="79208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Мнемоническое правило «Тригонометрия на ладонях»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250" r="1296"/>
          <a:stretch>
            <a:fillRect/>
          </a:stretch>
        </p:blipFill>
        <p:spPr bwMode="auto">
          <a:xfrm>
            <a:off x="4716016" y="4977172"/>
            <a:ext cx="1800200" cy="720080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5049180"/>
            <a:ext cx="1312761" cy="648072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648"/>
          <a:stretch>
            <a:fillRect/>
          </a:stretch>
        </p:blipFill>
        <p:spPr bwMode="auto">
          <a:xfrm>
            <a:off x="2339752" y="5013176"/>
            <a:ext cx="1872208" cy="720080"/>
          </a:xfrm>
          <a:prstGeom prst="rect">
            <a:avLst/>
          </a:prstGeom>
          <a:noFill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36"/>
          <a:stretch>
            <a:fillRect/>
          </a:stretch>
        </p:blipFill>
        <p:spPr bwMode="auto">
          <a:xfrm>
            <a:off x="7020272" y="4941168"/>
            <a:ext cx="1824265" cy="864096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1975408"/>
            <a:ext cx="4464496" cy="2461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1772816"/>
            <a:ext cx="4572000" cy="279384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>
                <a:cs typeface="Arial" pitchFamily="34" charset="0"/>
              </a:rPr>
              <a:t>Мизинцам</a:t>
            </a:r>
            <a:r>
              <a:rPr lang="en-US" sz="2400" dirty="0">
                <a:cs typeface="Arial" pitchFamily="34" charset="0"/>
              </a:rPr>
              <a:t> - 0</a:t>
            </a:r>
            <a:r>
              <a:rPr lang="en-US" sz="2400" baseline="30000" dirty="0">
                <a:cs typeface="Arial" pitchFamily="34" charset="0"/>
              </a:rPr>
              <a:t>0 </a:t>
            </a:r>
            <a:r>
              <a:rPr lang="en-US" sz="2400" dirty="0">
                <a:cs typeface="Arial" pitchFamily="34" charset="0"/>
              </a:rPr>
              <a:t>и 180</a:t>
            </a:r>
            <a:r>
              <a:rPr lang="en-US" sz="2400" baseline="30000" dirty="0">
                <a:cs typeface="Arial" pitchFamily="34" charset="0"/>
              </a:rPr>
              <a:t>0</a:t>
            </a:r>
            <a:endParaRPr lang="ru-RU" sz="2400" dirty="0">
              <a:cs typeface="Arial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>
                <a:cs typeface="Arial" pitchFamily="34" charset="0"/>
              </a:rPr>
              <a:t>Безымянным</a:t>
            </a:r>
            <a:r>
              <a:rPr lang="en-US" sz="2400" dirty="0">
                <a:cs typeface="Arial" pitchFamily="34" charset="0"/>
              </a:rPr>
              <a:t> - 30</a:t>
            </a:r>
            <a:r>
              <a:rPr lang="en-US" sz="2400" baseline="30000" dirty="0">
                <a:cs typeface="Arial" pitchFamily="34" charset="0"/>
              </a:rPr>
              <a:t>0 </a:t>
            </a:r>
            <a:r>
              <a:rPr lang="en-US" sz="2400" dirty="0">
                <a:cs typeface="Arial" pitchFamily="34" charset="0"/>
              </a:rPr>
              <a:t>и 150</a:t>
            </a:r>
            <a:r>
              <a:rPr lang="en-US" sz="2400" baseline="30000" dirty="0">
                <a:cs typeface="Arial" pitchFamily="34" charset="0"/>
              </a:rPr>
              <a:t>0</a:t>
            </a:r>
            <a:endParaRPr lang="ru-RU" sz="2400" dirty="0">
              <a:cs typeface="Arial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>
                <a:cs typeface="Arial" pitchFamily="34" charset="0"/>
              </a:rPr>
              <a:t>Средним</a:t>
            </a:r>
            <a:r>
              <a:rPr lang="en-US" sz="2400" dirty="0">
                <a:cs typeface="Arial" pitchFamily="34" charset="0"/>
              </a:rPr>
              <a:t> - 45</a:t>
            </a:r>
            <a:r>
              <a:rPr lang="en-US" sz="2400" baseline="30000" dirty="0">
                <a:cs typeface="Arial" pitchFamily="34" charset="0"/>
              </a:rPr>
              <a:t>0</a:t>
            </a:r>
            <a:r>
              <a:rPr lang="en-US" sz="2400" dirty="0">
                <a:cs typeface="Arial" pitchFamily="34" charset="0"/>
              </a:rPr>
              <a:t> и 135</a:t>
            </a:r>
            <a:r>
              <a:rPr lang="en-US" sz="2400" baseline="30000" dirty="0">
                <a:cs typeface="Arial" pitchFamily="34" charset="0"/>
              </a:rPr>
              <a:t>0</a:t>
            </a:r>
            <a:endParaRPr lang="ru-RU" sz="2400" dirty="0">
              <a:cs typeface="Arial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>
                <a:cs typeface="Arial" pitchFamily="34" charset="0"/>
              </a:rPr>
              <a:t>Указательным</a:t>
            </a:r>
            <a:r>
              <a:rPr lang="en-US" sz="2400" dirty="0">
                <a:cs typeface="Arial" pitchFamily="34" charset="0"/>
              </a:rPr>
              <a:t> - 60</a:t>
            </a:r>
            <a:r>
              <a:rPr lang="en-US" sz="2400" baseline="30000" dirty="0">
                <a:cs typeface="Arial" pitchFamily="34" charset="0"/>
              </a:rPr>
              <a:t>0</a:t>
            </a:r>
            <a:r>
              <a:rPr lang="en-US" sz="2400" dirty="0">
                <a:cs typeface="Arial" pitchFamily="34" charset="0"/>
              </a:rPr>
              <a:t> и 120</a:t>
            </a:r>
            <a:r>
              <a:rPr lang="en-US" sz="2400" baseline="30000" dirty="0">
                <a:cs typeface="Arial" pitchFamily="34" charset="0"/>
              </a:rPr>
              <a:t>0</a:t>
            </a:r>
            <a:endParaRPr lang="ru-RU" sz="2400" dirty="0">
              <a:cs typeface="Arial" pitchFamily="34" charset="0"/>
            </a:endParaRPr>
          </a:p>
          <a:p>
            <a:pPr marL="285750" lvl="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err="1">
                <a:cs typeface="Arial" pitchFamily="34" charset="0"/>
              </a:rPr>
              <a:t>Большим</a:t>
            </a:r>
            <a:r>
              <a:rPr lang="en-US" sz="2400" dirty="0">
                <a:cs typeface="Arial" pitchFamily="34" charset="0"/>
              </a:rPr>
              <a:t> - 90</a:t>
            </a:r>
            <a:r>
              <a:rPr lang="en-US" sz="2400" baseline="30000" dirty="0">
                <a:cs typeface="Arial" pitchFamily="34" charset="0"/>
              </a:rPr>
              <a:t>0</a:t>
            </a:r>
            <a:endParaRPr lang="ru-RU" sz="2400" dirty="0">
              <a:effectLst/>
              <a:cs typeface="Arial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49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132856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-27384"/>
            <a:ext cx="79208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Мнемоническое правило «Тригонометрия на ладонях»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37026"/>
            <a:ext cx="6768752" cy="4512254"/>
          </a:xfrm>
          <a:prstGeom prst="rect">
            <a:avLst/>
          </a:prstGeom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12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132856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95536" y="1813710"/>
                <a:ext cx="8568952" cy="31994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ru-RU" sz="2800" dirty="0" smtClean="0"/>
                  <a:t>	</a:t>
                </a:r>
              </a:p>
              <a:p>
                <a:pPr algn="just"/>
                <a:r>
                  <a:rPr lang="ru-RU" sz="2800" dirty="0" smtClean="0"/>
                  <a:t>1) Найти значение выражения:</a:t>
                </a:r>
              </a:p>
              <a:p>
                <a:pPr lvl="1" algn="just"/>
                <a:r>
                  <a:rPr lang="ru-RU" sz="2800" dirty="0" smtClean="0"/>
                  <a:t>а</a:t>
                </a:r>
                <a:r>
                  <a:rPr lang="ru-RU" sz="2800" dirty="0"/>
                  <a:t>)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2</m:t>
                    </m:r>
                    <m:r>
                      <a:rPr lang="ru-RU" sz="2800" i="1">
                        <a:latin typeface="Cambria Math"/>
                      </a:rPr>
                      <m:t>𝑐𝑜𝑠</m:t>
                    </m:r>
                    <m:r>
                      <a:rPr lang="ru-RU" sz="2800" i="1">
                        <a:latin typeface="Cambria Math"/>
                      </a:rPr>
                      <m:t>0°+3</m:t>
                    </m:r>
                    <m:r>
                      <a:rPr lang="ru-RU" sz="2800" i="1">
                        <a:latin typeface="Cambria Math"/>
                      </a:rPr>
                      <m:t>𝑠𝑖𝑛</m:t>
                    </m:r>
                    <m:r>
                      <a:rPr lang="ru-RU" sz="2800" i="1">
                        <a:latin typeface="Cambria Math"/>
                      </a:rPr>
                      <m:t>90°+4</m:t>
                    </m:r>
                    <m:r>
                      <a:rPr lang="ru-RU" sz="2800" i="1">
                        <a:latin typeface="Cambria Math"/>
                      </a:rPr>
                      <m:t>𝑡𝑔</m:t>
                    </m:r>
                    <m:r>
                      <a:rPr lang="ru-RU" sz="2800" i="1">
                        <a:latin typeface="Cambria Math"/>
                      </a:rPr>
                      <m:t>180°</m:t>
                    </m:r>
                  </m:oMath>
                </a14:m>
                <a:r>
                  <a:rPr lang="ru-RU" sz="2800" dirty="0"/>
                  <a:t>; </a:t>
                </a:r>
              </a:p>
              <a:p>
                <a:pPr lvl="1" algn="just"/>
                <a:r>
                  <a:rPr lang="ru-RU" sz="2800" dirty="0"/>
                  <a:t>б)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𝑐𝑜𝑠</m:t>
                    </m:r>
                    <m:r>
                      <a:rPr lang="ru-RU" sz="2800" i="1">
                        <a:latin typeface="Cambria Math"/>
                      </a:rPr>
                      <m:t>90°−</m:t>
                    </m:r>
                    <m:r>
                      <a:rPr lang="ru-RU" sz="2800" i="1">
                        <a:latin typeface="Cambria Math"/>
                      </a:rPr>
                      <m:t>𝑐𝑜𝑠</m:t>
                    </m:r>
                    <m:r>
                      <a:rPr lang="ru-RU" sz="2800" i="1">
                        <a:latin typeface="Cambria Math"/>
                      </a:rPr>
                      <m:t>180°+</m:t>
                    </m:r>
                    <m:r>
                      <a:rPr lang="ru-RU" sz="2800" i="1">
                        <a:latin typeface="Cambria Math"/>
                      </a:rPr>
                      <m:t>𝑠𝑖𝑛</m:t>
                    </m:r>
                    <m:r>
                      <a:rPr lang="ru-RU" sz="2800" i="1">
                        <a:latin typeface="Cambria Math"/>
                      </a:rPr>
                      <m:t>45°+</m:t>
                    </m:r>
                    <m:r>
                      <a:rPr lang="ru-RU" sz="2800" i="1">
                        <a:latin typeface="Cambria Math"/>
                      </a:rPr>
                      <m:t>𝑡𝑔</m:t>
                    </m:r>
                    <m:r>
                      <a:rPr lang="ru-RU" sz="2800" i="1">
                        <a:latin typeface="Cambria Math"/>
                      </a:rPr>
                      <m:t>60°;</m:t>
                    </m:r>
                  </m:oMath>
                </a14:m>
                <a:r>
                  <a:rPr lang="ru-RU" sz="2800" dirty="0"/>
                  <a:t> </a:t>
                </a:r>
              </a:p>
              <a:p>
                <a:pPr lvl="1" algn="just"/>
                <a:r>
                  <a:rPr lang="ru-RU" sz="2800" dirty="0"/>
                  <a:t>в)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ru-RU" sz="2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8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ru-RU" sz="2800" i="1">
                                    <a:latin typeface="Cambria Math"/>
                                  </a:rPr>
                                  <m:t>𝑠𝑖𝑛</m:t>
                                </m:r>
                                <m:r>
                                  <a:rPr lang="ru-RU" sz="2800" i="1">
                                    <a:latin typeface="Cambria Math"/>
                                  </a:rPr>
                                  <m:t>45°−1</m:t>
                                </m:r>
                              </m:e>
                            </m:d>
                          </m:e>
                          <m:sup>
                            <m:r>
                              <a:rPr lang="ru-RU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2800" i="1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ru-RU" sz="28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ru-RU" sz="2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800" i="1">
                                    <a:latin typeface="Cambria Math"/>
                                  </a:rPr>
                                  <m:t>1−2</m:t>
                                </m:r>
                                <m:r>
                                  <a:rPr lang="ru-RU" sz="2800" i="1">
                                    <a:latin typeface="Cambria Math"/>
                                  </a:rPr>
                                  <m:t>𝑐𝑜𝑠</m:t>
                                </m:r>
                                <m:r>
                                  <a:rPr lang="ru-RU" sz="2800" i="1">
                                    <a:latin typeface="Cambria Math"/>
                                  </a:rPr>
                                  <m:t>45°</m:t>
                                </m:r>
                              </m:e>
                            </m:d>
                          </m:e>
                          <m:sup>
                            <m:r>
                              <a:rPr lang="ru-RU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sz="2800" dirty="0"/>
                  <a:t>.</a:t>
                </a:r>
                <a:endParaRPr lang="ru-RU" sz="2800" dirty="0" smtClean="0"/>
              </a:p>
              <a:p>
                <a:pPr lvl="1" algn="just"/>
                <a:endParaRPr lang="ru-RU" sz="2800" dirty="0"/>
              </a:p>
              <a:p>
                <a:pPr algn="just"/>
                <a:r>
                  <a:rPr lang="ru-RU" sz="2800" dirty="0"/>
                  <a:t>2) Верно ли неравенство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𝑠𝑖𝑛</m:t>
                    </m:r>
                    <m:r>
                      <a:rPr lang="ru-RU" sz="2800" i="1">
                        <a:latin typeface="Cambria Math"/>
                      </a:rPr>
                      <m:t>30°+</m:t>
                    </m:r>
                    <m:r>
                      <a:rPr lang="ru-RU" sz="2800" i="1">
                        <a:latin typeface="Cambria Math"/>
                      </a:rPr>
                      <m:t>𝑐𝑜𝑠</m:t>
                    </m:r>
                    <m:r>
                      <a:rPr lang="ru-RU" sz="2800" i="1">
                        <a:latin typeface="Cambria Math"/>
                      </a:rPr>
                      <m:t>45°&gt;1?</m:t>
                    </m:r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813710"/>
                <a:ext cx="8568952" cy="3199466"/>
              </a:xfrm>
              <a:prstGeom prst="rect">
                <a:avLst/>
              </a:prstGeom>
              <a:blipFill rotWithShape="1">
                <a:blip r:embed="rId2"/>
                <a:stretch>
                  <a:fillRect l="-1494" b="-47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755576" y="-33774"/>
            <a:ext cx="79208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Мнемоническое правило «Тригонометрия на ладонях»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24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132856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29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Понятие «Числовая окружность»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9" y="1238292"/>
            <a:ext cx="6120679" cy="4590510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50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132856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29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Понятие «Числовая окружность»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556792"/>
            <a:ext cx="6260170" cy="4173215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24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132856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29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Решение задач с использованием числовой окружности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79512" y="1649248"/>
                <a:ext cx="9180512" cy="37239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/>
                  <a:t>1. </a:t>
                </a:r>
                <a:r>
                  <a:rPr lang="ru-RU" sz="2800" dirty="0"/>
                  <a:t>Положительным или отрицательным числом является:</a:t>
                </a:r>
              </a:p>
              <a:p>
                <a:r>
                  <a:rPr lang="ru-RU" sz="2800" dirty="0" smtClean="0"/>
                  <a:t>	а</a:t>
                </a:r>
                <a:r>
                  <a:rPr lang="ru-RU" sz="2800" dirty="0"/>
                  <a:t>)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/>
                          </a:rPr>
                          <m:t>−130°</m:t>
                        </m:r>
                      </m:e>
                    </m:d>
                  </m:oMath>
                </a14:m>
                <a:r>
                  <a:rPr lang="ru-RU" sz="2800" dirty="0"/>
                  <a:t>;	б)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/>
                          </a:rPr>
                          <m:t>−3</m:t>
                        </m:r>
                      </m:e>
                    </m:d>
                  </m:oMath>
                </a14:m>
                <a:r>
                  <a:rPr lang="ru-RU" sz="2800" dirty="0"/>
                  <a:t>;		</a:t>
                </a:r>
                <a:endParaRPr lang="ru-RU" sz="2800" dirty="0" smtClean="0"/>
              </a:p>
              <a:p>
                <a:r>
                  <a:rPr lang="ru-RU" sz="2800" dirty="0"/>
                  <a:t>	</a:t>
                </a:r>
                <a:r>
                  <a:rPr lang="ru-RU" sz="2800" dirty="0" smtClean="0"/>
                  <a:t>в</a:t>
                </a:r>
                <a:r>
                  <a:rPr lang="ru-RU" sz="2800" dirty="0"/>
                  <a:t>)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𝑐𝑜𝑠</m:t>
                    </m:r>
                    <m:r>
                      <a:rPr lang="ru-RU" sz="2800" i="1">
                        <a:latin typeface="Cambria Math"/>
                      </a:rPr>
                      <m:t>340°;</m:t>
                    </m:r>
                  </m:oMath>
                </a14:m>
                <a:r>
                  <a:rPr lang="ru-RU" sz="2800" dirty="0"/>
                  <a:t>		г)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𝑐𝑜𝑠</m:t>
                    </m:r>
                    <m:r>
                      <a:rPr lang="ru-RU" sz="2800">
                        <a:latin typeface="Cambria Math"/>
                      </a:rPr>
                      <m:t>56°</m:t>
                    </m:r>
                  </m:oMath>
                </a14:m>
                <a:r>
                  <a:rPr lang="ru-RU" sz="2800" dirty="0"/>
                  <a:t>?</a:t>
                </a:r>
              </a:p>
              <a:p>
                <a:pPr lvl="0"/>
                <a:endParaRPr lang="ru-RU" sz="2800" dirty="0" smtClean="0"/>
              </a:p>
              <a:p>
                <a:pPr lvl="0"/>
                <a:r>
                  <a:rPr lang="ru-RU" sz="2800" dirty="0" smtClean="0"/>
                  <a:t>2. Отметьте </a:t>
                </a:r>
                <a:r>
                  <a:rPr lang="ru-RU" sz="2800" dirty="0"/>
                  <a:t>точки на числовой окружности, соответствующие заданным тригонометрическим величинам:</a:t>
                </a:r>
              </a:p>
              <a:p>
                <a:r>
                  <a:rPr lang="ru-RU" sz="2800" dirty="0" smtClean="0"/>
                  <a:t>	а</a:t>
                </a:r>
                <a:r>
                  <a:rPr lang="ru-RU" sz="2800" dirty="0"/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/>
                          </a:rPr>
                          <m:t>2</m:t>
                        </m:r>
                        <m:r>
                          <a:rPr lang="ru-RU" sz="28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ru-RU" sz="28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/>
                  <a:t>;		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/>
                          </a:rPr>
                          <m:t>5</m:t>
                        </m:r>
                        <m:r>
                          <a:rPr lang="ru-RU" sz="28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ru-RU" sz="28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/>
                  <a:t>;		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/>
                          </a:rPr>
                          <m:t>3</m:t>
                        </m:r>
                        <m:r>
                          <a:rPr lang="ru-RU" sz="28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ru-RU" sz="2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dirty="0"/>
                  <a:t>;		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/>
                          </a:rPr>
                          <m:t>11</m:t>
                        </m:r>
                        <m:r>
                          <a:rPr lang="ru-RU" sz="28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ru-RU" sz="28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649248"/>
                <a:ext cx="9180512" cy="3723968"/>
              </a:xfrm>
              <a:prstGeom prst="rect">
                <a:avLst/>
              </a:prstGeom>
              <a:blipFill rotWithShape="1">
                <a:blip r:embed="rId2"/>
                <a:stretch>
                  <a:fillRect l="-1328" t="-1475" b="-14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4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132856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-27384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Экспериментальная работа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922" y="1196752"/>
            <a:ext cx="3433638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95536" y="1752520"/>
            <a:ext cx="7848872" cy="1964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I</a:t>
            </a:r>
            <a:r>
              <a:rPr lang="ru-RU" sz="2800" dirty="0" smtClean="0"/>
              <a:t>. Констатирующий этап эксперимента 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II</a:t>
            </a:r>
            <a:r>
              <a:rPr lang="ru-RU" sz="2800" dirty="0" smtClean="0"/>
              <a:t>. Формирующий этап эксперимента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III</a:t>
            </a:r>
            <a:r>
              <a:rPr lang="ru-RU" sz="2800" dirty="0" smtClean="0"/>
              <a:t>. Контролирующий этап эксперимента</a:t>
            </a:r>
            <a:endParaRPr lang="ru-RU" sz="280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13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132856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-27384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Результат эксперимента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992521595"/>
              </p:ext>
            </p:extLst>
          </p:nvPr>
        </p:nvGraphicFramePr>
        <p:xfrm>
          <a:off x="450093" y="1628800"/>
          <a:ext cx="8298371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75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132856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-27384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Результат эксперимента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168873674"/>
              </p:ext>
            </p:extLst>
          </p:nvPr>
        </p:nvGraphicFramePr>
        <p:xfrm>
          <a:off x="323528" y="1442010"/>
          <a:ext cx="8712968" cy="4363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9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836712"/>
            <a:ext cx="66247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cs typeface="Times New Roman" pitchFamily="18" charset="0"/>
              </a:rPr>
              <a:t>	</a:t>
            </a:r>
            <a:r>
              <a:rPr lang="ru-RU" sz="2800" dirty="0" smtClean="0"/>
              <a:t>По итогам выполнения выпускной квалификационной работы, разработаны программа и методические рекомендации, которые удовлетворяют требованиям поставленных задач.</a:t>
            </a:r>
          </a:p>
          <a:p>
            <a:pPr algn="just"/>
            <a:r>
              <a:rPr lang="ru-RU" sz="2800" dirty="0" smtClean="0"/>
              <a:t>	Если </a:t>
            </a:r>
            <a:r>
              <a:rPr lang="ru-RU" sz="2800" dirty="0"/>
              <a:t>общеобразовательные школы г. Нижневартовска включат в свой курс внеурочной деятельности математический кружок, то повысятся предметные компетентности обучающихся 8-9 классов по математике и, в частности, по </a:t>
            </a:r>
            <a:r>
              <a:rPr lang="ru-RU" sz="2800" dirty="0" smtClean="0"/>
              <a:t>тригонометрии</a:t>
            </a:r>
            <a:endParaRPr lang="ru-RU" sz="2800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-27384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Заключение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953" y="2132856"/>
            <a:ext cx="2262551" cy="2592288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-4737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Роль тригонометрии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170" name="Picture 2" descr="https://static.tildacdn.com/tild3135-3338-4136-b639-626531653234/259188858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0" b="8294"/>
          <a:stretch/>
        </p:blipFill>
        <p:spPr bwMode="auto">
          <a:xfrm>
            <a:off x="2160240" y="3217102"/>
            <a:ext cx="4572000" cy="2770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96344" y="3337829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8-9 кл.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08512" y="3356993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10-11 кл.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980728"/>
            <a:ext cx="6552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	З</a:t>
            </a:r>
            <a:r>
              <a:rPr lang="en-US" sz="2800" dirty="0" smtClean="0"/>
              <a:t>начительная </a:t>
            </a:r>
            <a:r>
              <a:rPr lang="en-US" sz="2800" dirty="0"/>
              <a:t>часть обучающихся на разных уровнях образования испытывают трудности при изучении математики, в частности, </a:t>
            </a:r>
            <a:r>
              <a:rPr lang="en-US" sz="2800" dirty="0" err="1" smtClean="0"/>
              <a:t>тригонометрии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60040"/>
            <a:ext cx="2420888" cy="2420888"/>
          </a:xfrm>
          <a:prstGeom prst="rect">
            <a:avLst/>
          </a:prstGeom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Выгнутая вверх стрелка 3"/>
          <p:cNvSpPr/>
          <p:nvPr/>
        </p:nvSpPr>
        <p:spPr>
          <a:xfrm>
            <a:off x="3168352" y="2924944"/>
            <a:ext cx="2520280" cy="432048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27992" y="1268760"/>
            <a:ext cx="8816008" cy="2448272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МЕТОДИКА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ОБУЧЕНИЯ ТРИГОНОМЕТРИИ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УСЛОВИЯХ ВНЕУРОЧНОЙ ДЕЯТЕЛЬНОСТИ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ОБЩЕОБРАЗОВАТЕЛЬНОЙ ШКОЛЕ </a:t>
            </a:r>
            <a:b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(на примере математического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кружка </a:t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 тригонометрией на ТЫ!»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8 – 9 классов)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51920" y="4509120"/>
            <a:ext cx="5184576" cy="144015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Мурадова Сабина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Руслан </a:t>
            </a:r>
            <a:r>
              <a:rPr lang="ru-RU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кызы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реподаватель математики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Лицей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Нижневартовска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7"/>
          <p:cNvSpPr txBox="1">
            <a:spLocks/>
          </p:cNvSpPr>
          <p:nvPr/>
        </p:nvSpPr>
        <p:spPr>
          <a:xfrm>
            <a:off x="323528" y="2996952"/>
            <a:ext cx="845596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Roboto" pitchFamily="2" charset="0"/>
              <a:ea typeface="Roboto" pitchFamily="2" charset="0"/>
              <a:cs typeface="+mj-cs"/>
            </a:endParaRPr>
          </a:p>
        </p:txBody>
      </p:sp>
      <p:pic>
        <p:nvPicPr>
          <p:cNvPr id="2050" name="Picture 2" descr="http://900igr.net/up/datai/125907/0010-010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4" t="4154" r="7748" b="7585"/>
          <a:stretch/>
        </p:blipFill>
        <p:spPr bwMode="auto">
          <a:xfrm>
            <a:off x="395536" y="3778726"/>
            <a:ext cx="2448272" cy="209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1196752"/>
            <a:ext cx="813690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	</a:t>
            </a:r>
            <a:r>
              <a:rPr lang="ru-RU" sz="2800" b="1" dirty="0"/>
              <a:t>Практическая значимость</a:t>
            </a:r>
            <a:r>
              <a:rPr lang="ru-RU" sz="2800" dirty="0"/>
              <a:t> заключается в том, что разработана программа и методика проведения занятий кружка «С тригонометрией на ТЫ!» для обучающихся 8-9 классов, которые могут использоваться учителями математики в практике обучения </a:t>
            </a:r>
            <a:r>
              <a:rPr lang="ru-RU" sz="2800" dirty="0" smtClean="0"/>
              <a:t>математике</a:t>
            </a:r>
            <a:endParaRPr lang="ru-RU" sz="2800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-33774"/>
            <a:ext cx="7704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Практическая значимость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124" name="Picture 4" descr="https://st.depositphotos.com/1654249/1263/i/950/depositphotos_12631114-stock-photo-3d-man-showing-business-graph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6" b="7282"/>
          <a:stretch/>
        </p:blipFill>
        <p:spPr bwMode="auto">
          <a:xfrm>
            <a:off x="4716016" y="3501008"/>
            <a:ext cx="3862170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93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764704"/>
            <a:ext cx="84969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sz="2000" dirty="0" smtClean="0"/>
              <a:t>Актуальные </a:t>
            </a:r>
            <a:r>
              <a:rPr lang="ru-RU" sz="2000" dirty="0"/>
              <a:t>проблемы обучения математике и информатике в школе и вузе: сборник научных статей, представленных на </a:t>
            </a:r>
            <a:r>
              <a:rPr lang="en-US" sz="2000" dirty="0"/>
              <a:t>IV</a:t>
            </a:r>
            <a:r>
              <a:rPr lang="ru-RU" sz="2000" dirty="0"/>
              <a:t> Международную научную конференцию (г. Москва, 3-5 декабря 2018 года, МПГУ</a:t>
            </a:r>
            <a:r>
              <a:rPr lang="ru-RU" sz="2000" dirty="0" smtClean="0"/>
              <a:t>)</a:t>
            </a:r>
            <a:endParaRPr lang="ru-RU" sz="2000" dirty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2000" dirty="0"/>
              <a:t>Лучшая студенческая статья 2018: сборник статей XIII Международного научно-практического конкурса (диплом победителя</a:t>
            </a:r>
            <a:r>
              <a:rPr lang="ru-RU" sz="2000" dirty="0" smtClean="0"/>
              <a:t>)</a:t>
            </a:r>
            <a:endParaRPr lang="ru-RU" sz="2000" dirty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2000" dirty="0"/>
              <a:t>Традиции и инновации в образовательном пространстве России: материалы VII Всероссийской научно-практической конференции (г. Нижневартовск, 21 апреля 2018 года</a:t>
            </a:r>
            <a:r>
              <a:rPr lang="ru-RU" sz="2000" dirty="0" smtClean="0"/>
              <a:t>)</a:t>
            </a:r>
            <a:endParaRPr lang="ru-RU" sz="2000" dirty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2000" dirty="0"/>
              <a:t>XX Всероссийская студенческая научно-практическая конференция Нижневартовского государственного университета: сборник статей (г. Нижневартовск, 3–4 апреля 2018 года</a:t>
            </a:r>
            <a:r>
              <a:rPr lang="ru-RU" sz="2000" dirty="0" smtClean="0"/>
              <a:t>)</a:t>
            </a:r>
            <a:endParaRPr lang="ru-RU" sz="2000" dirty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2000" dirty="0"/>
              <a:t>XX</a:t>
            </a:r>
            <a:r>
              <a:rPr lang="en-US" sz="2000" dirty="0"/>
              <a:t>I</a:t>
            </a:r>
            <a:r>
              <a:rPr lang="ru-RU" sz="2000" dirty="0"/>
              <a:t> Всероссийская студенческая научно-практическая конференция Нижневартовского государственного университета: сборник статей (г. Нижневартовск, 2–3 апреля 2019 года</a:t>
            </a:r>
            <a:r>
              <a:rPr lang="ru-RU" sz="2000" dirty="0" smtClean="0"/>
              <a:t>) (диплом </a:t>
            </a:r>
            <a:r>
              <a:rPr lang="en-US" sz="2000" dirty="0" smtClean="0"/>
              <a:t>I </a:t>
            </a:r>
            <a:r>
              <a:rPr lang="ru-RU" sz="2000" dirty="0" smtClean="0"/>
              <a:t>степени)</a:t>
            </a:r>
            <a:endParaRPr lang="ru-RU" sz="2000" dirty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2000" dirty="0"/>
              <a:t>Проблемы теории и практики обучения математике: сборник научных работ, представленных на Международную научную конференцию «71 Герценовские чтения» (г. Санкт-Петербург, 16-18 апреля 2018 года, РГПУ им. А.И. Герцена</a:t>
            </a:r>
            <a:r>
              <a:rPr lang="ru-RU" sz="2000" dirty="0" smtClean="0"/>
              <a:t>)</a:t>
            </a:r>
            <a:endParaRPr lang="ru-RU" sz="2000" dirty="0"/>
          </a:p>
          <a:p>
            <a:pPr marL="342900" indent="-342900" algn="just">
              <a:buFont typeface="+mj-lt"/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-2738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Участие в конференциях и публикации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93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Результаты выполнения заданий ОГЭ по математике за 2018 год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" name="Объект 7"/>
          <p:cNvPicPr>
            <a:picLocks noGrp="1"/>
          </p:cNvPicPr>
          <p:nvPr>
            <p:ph sz="half" idx="1"/>
          </p:nvPr>
        </p:nvPicPr>
        <p:blipFill rotWithShape="1">
          <a:blip r:embed="rId2"/>
          <a:srcRect l="2066" t="19250" r="804" b="2488"/>
          <a:stretch/>
        </p:blipFill>
        <p:spPr bwMode="auto">
          <a:xfrm>
            <a:off x="19798" y="1772815"/>
            <a:ext cx="9088706" cy="26642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Объект 7"/>
          <p:cNvPicPr>
            <a:picLocks noGrp="1"/>
          </p:cNvPicPr>
          <p:nvPr>
            <p:ph sz="half" idx="1"/>
          </p:nvPr>
        </p:nvPicPr>
        <p:blipFill rotWithShape="1">
          <a:blip r:embed="rId2"/>
          <a:srcRect l="21450" t="67540" r="71687" b="3455"/>
          <a:stretch/>
        </p:blipFill>
        <p:spPr bwMode="auto">
          <a:xfrm>
            <a:off x="1529255" y="3925614"/>
            <a:ext cx="1466194" cy="22544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Объект 7"/>
          <p:cNvPicPr>
            <a:picLocks noGrp="1"/>
          </p:cNvPicPr>
          <p:nvPr>
            <p:ph sz="half" idx="1"/>
          </p:nvPr>
        </p:nvPicPr>
        <p:blipFill rotWithShape="1">
          <a:blip r:embed="rId2"/>
          <a:srcRect l="92013" t="67529" r="1211" b="3634"/>
          <a:stretch/>
        </p:blipFill>
        <p:spPr bwMode="auto">
          <a:xfrm>
            <a:off x="7596336" y="3933056"/>
            <a:ext cx="1466193" cy="22702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73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vVRQsgNdpi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12240" b="1610"/>
          <a:stretch>
            <a:fillRect/>
          </a:stretch>
        </p:blipFill>
        <p:spPr>
          <a:xfrm rot="5562061">
            <a:off x="5502437" y="1259578"/>
            <a:ext cx="2854563" cy="4371925"/>
          </a:xfrm>
        </p:spPr>
      </p:pic>
      <p:pic>
        <p:nvPicPr>
          <p:cNvPr id="5" name="Содержимое 4" descr="QVeoq9TCjy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7388" r="5245"/>
          <a:stretch>
            <a:fillRect/>
          </a:stretch>
        </p:blipFill>
        <p:spPr>
          <a:xfrm rot="11346591">
            <a:off x="4326247" y="3814529"/>
            <a:ext cx="4171196" cy="26855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Статистика результатов КР по геометрии 9 класс.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Тема: «Решение треугольников».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048" y="2708920"/>
            <a:ext cx="47880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Оценка «5» - 1 человек</a:t>
            </a:r>
          </a:p>
          <a:p>
            <a:pPr algn="just"/>
            <a:r>
              <a:rPr lang="ru-RU" sz="2800" dirty="0" smtClean="0"/>
              <a:t>Оценка «4» - 4 человек</a:t>
            </a:r>
          </a:p>
          <a:p>
            <a:pPr algn="just"/>
            <a:r>
              <a:rPr lang="ru-RU" sz="2800" dirty="0" smtClean="0"/>
              <a:t>Оценка «3» - 11 человек</a:t>
            </a:r>
          </a:p>
          <a:p>
            <a:pPr algn="just"/>
            <a:r>
              <a:rPr lang="ru-RU" sz="2800" dirty="0" smtClean="0"/>
              <a:t>Оценка «2» - 9 человек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3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770864"/>
              </p:ext>
            </p:extLst>
          </p:nvPr>
        </p:nvGraphicFramePr>
        <p:xfrm>
          <a:off x="35496" y="2060848"/>
          <a:ext cx="9073008" cy="469957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620401"/>
                <a:gridCol w="1048592"/>
                <a:gridCol w="3389528"/>
                <a:gridCol w="1014487"/>
              </a:tblGrid>
              <a:tr h="4485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Автор И.Ф. </a:t>
                      </a:r>
                      <a:r>
                        <a:rPr lang="ru-RU" sz="1800" b="1" dirty="0" err="1"/>
                        <a:t>Шарыгин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Кол-во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часов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/>
                        <a:t>Автор Л.С. Атанасян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Кол-во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/>
                        <a:t>часов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</a:tr>
              <a:tr h="336411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8 класс, третья четверть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2824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/>
                        <a:t>Тригонометрические функции.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/>
                        <a:t>Теоремы косинусов и синусов</a:t>
                      </a:r>
                      <a:endParaRPr lang="ru-RU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 rowSpan="3">
                  <a:txBody>
                    <a:bodyPr/>
                    <a:lstStyle/>
                    <a:p>
                      <a:pPr indent="209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/>
                        <a:t>6</a:t>
                      </a:r>
                      <a:endParaRPr lang="ru-RU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/>
                        <a:t>Соотношение между сторонами и углами прямоугольного треугольника</a:t>
                      </a:r>
                      <a:endParaRPr lang="ru-RU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/>
                        <a:t>1</a:t>
                      </a:r>
                      <a:endParaRPr lang="ru-RU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</a:tr>
              <a:tr h="6728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/>
                        <a:t>Синус, косинус и тангенс острого угла прямоугольного треугольника</a:t>
                      </a:r>
                      <a:endParaRPr lang="ru-RU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/>
                        <a:t>1</a:t>
                      </a:r>
                      <a:endParaRPr lang="ru-RU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</a:tr>
              <a:tr h="6728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/>
                        <a:t>Значение синуса, косинуса и тангенса для углов 30°, 45° и 60°</a:t>
                      </a:r>
                      <a:endParaRPr lang="ru-RU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/>
                        <a:t>1</a:t>
                      </a:r>
                      <a:endParaRPr lang="ru-RU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</a:tr>
              <a:tr h="336411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/>
                        <a:t>9 класс, вторая четверть 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411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/>
                        <a:t>Не изучается</a:t>
                      </a:r>
                      <a:endParaRPr lang="ru-RU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/>
                        <a:t>Синус, косинус, тангенс угла</a:t>
                      </a:r>
                      <a:endParaRPr lang="ru-RU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/>
                        <a:t>3</a:t>
                      </a:r>
                      <a:endParaRPr lang="ru-RU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</a:tr>
              <a:tr h="6728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/>
                        <a:t>Основное тригонометрическое тождество. Формулы приведения</a:t>
                      </a:r>
                      <a:endParaRPr lang="ru-RU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/>
                        <a:t>4</a:t>
                      </a:r>
                      <a:endParaRPr lang="ru-RU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1064" marR="101064" marT="0" marB="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404664"/>
            <a:ext cx="8964488" cy="1143000"/>
          </a:xfrm>
        </p:spPr>
        <p:txBody>
          <a:bodyPr>
            <a:no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Сравнительный анализ содержания учебников геометрии (8-9 классы, ФГОС) 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разделу «Тригонометрия» 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76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01824"/>
            <a:ext cx="8748464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Сравнительный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анализ содержания учебников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алгебры (9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класс, ФГОС ООО) по разделу «Тригонометрия»</a:t>
            </a:r>
            <a:b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922308"/>
              </p:ext>
            </p:extLst>
          </p:nvPr>
        </p:nvGraphicFramePr>
        <p:xfrm>
          <a:off x="251520" y="-27384"/>
          <a:ext cx="8712967" cy="709803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222511"/>
                <a:gridCol w="732389"/>
                <a:gridCol w="4101379"/>
                <a:gridCol w="65668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effectLst/>
                        </a:rPr>
                        <a:t>Автор </a:t>
                      </a:r>
                      <a:r>
                        <a:rPr lang="ru-RU" sz="1500" b="1" dirty="0" err="1">
                          <a:solidFill>
                            <a:schemeClr val="tx1"/>
                          </a:solidFill>
                          <a:effectLst/>
                        </a:rPr>
                        <a:t>Ш.А.Алимов</a:t>
                      </a:r>
                      <a:endParaRPr lang="ru-RU" sz="15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effectLst/>
                        </a:rPr>
                        <a:t>Кол-во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effectLst/>
                        </a:rPr>
                        <a:t>часов</a:t>
                      </a:r>
                      <a:endParaRPr lang="ru-RU" sz="15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effectLst/>
                        </a:rPr>
                        <a:t>Автор Ю.Н. Макарычев</a:t>
                      </a:r>
                      <a:endParaRPr lang="ru-RU" sz="15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effectLst/>
                        </a:rPr>
                        <a:t>Кол-во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effectLst/>
                        </a:rPr>
                        <a:t>часов</a:t>
                      </a:r>
                      <a:endParaRPr lang="ru-RU" sz="15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effectLst/>
                        </a:rPr>
                        <a:t>9 класс, </a:t>
                      </a:r>
                      <a:r>
                        <a:rPr lang="en-US" sz="1500" b="1" dirty="0" smtClean="0">
                          <a:solidFill>
                            <a:schemeClr val="tx1"/>
                          </a:solidFill>
                          <a:effectLst/>
                        </a:rPr>
                        <a:t>IV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500" b="1" dirty="0">
                          <a:solidFill>
                            <a:schemeClr val="tx1"/>
                          </a:solidFill>
                          <a:effectLst/>
                        </a:rPr>
                        <a:t>четверть</a:t>
                      </a:r>
                      <a:endParaRPr lang="ru-RU" sz="15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Радианная мера угла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Угол поворота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Поворот точки вокруг начала координат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Измерение углов поворота в радианах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Определение синуса, косинуса и тангенса угла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Определение тригонометрических функций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Знаки синуса, косинуса и тангенса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Некоторые тригонометрические тождества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Зависимость между синусом, косинусом и тангенсом одного и того же угла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Свойства тригонометрических функций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Тригонометрические тождества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Графики и основные свойства синуса и косинуса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Синус, косинус, тангенс углов α и – α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Графики и основные свойства тангенса и котангенса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Формулы сложения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Формулы приведения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Синус и косинус двойного угла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Решение простейших тригонометрических уравнений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row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Формулы приведения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Связь между тригонометрическими функциями одного и того же аргумента 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Преобразование тригонометрических выражений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Синус, косинус и тангенс суммы и разности двух углов 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Формулы двойного и половинного углов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Формулы суммы и разности тригонометрических функций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3899" marR="43899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6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1500</TotalTime>
  <Words>753</Words>
  <Application>Microsoft Office PowerPoint</Application>
  <PresentationFormat>Экран (4:3)</PresentationFormat>
  <Paragraphs>244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МЕТОДИКА ОБУЧЕНИЯ ТРИГОНОМЕТРИИ  В УСЛОВИЯХ ВНЕУРОЧНОЙ ДЕЯТЕЛЬНОСТИ  В ОБЩЕОБРАЗОВАТЕЛЬНОЙ ШКОЛЕ  (на примере математического кружка «С тригонометрией на ТЫ!»  для 8 – 9 классов)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выполнения заданий ОГЭ по математике за 2018 год</vt:lpstr>
      <vt:lpstr>Статистика результатов КР по геометрии 9 класс. Тема: «Решение треугольников».</vt:lpstr>
      <vt:lpstr>Сравнительный анализ содержания учебников геометрии (8-9 классы, ФГОС)  по разделу «Тригонометрия» </vt:lpstr>
      <vt:lpstr>Сравнительный анализ содержания учебников алгебры (9 класс, ФГОС ООО) по разделу «Тригонометрия»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курса</vt:lpstr>
      <vt:lpstr>Темы курса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МЕТОДИКА ОБУЧЕНИЯ ТРИГОНОМЕТРИИ  В УСЛОВИЯХ ВНЕУРОЧНОЙ ДЕЯТЕЛЬНОСТИ  В ОБЩЕОБРАЗОВАТЕЛЬНОЙ ШКОЛЕ  (на примере математического кружка  «С тригонометрией на ТЫ!»  для 8 – 9 классов) 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olya</dc:creator>
  <cp:lastModifiedBy>Sabina</cp:lastModifiedBy>
  <cp:revision>153</cp:revision>
  <cp:lastPrinted>2019-06-21T05:02:13Z</cp:lastPrinted>
  <dcterms:created xsi:type="dcterms:W3CDTF">2017-06-19T16:10:24Z</dcterms:created>
  <dcterms:modified xsi:type="dcterms:W3CDTF">2019-07-08T18:58:27Z</dcterms:modified>
</cp:coreProperties>
</file>