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3" r:id="rId5"/>
    <p:sldId id="262" r:id="rId6"/>
    <p:sldId id="257" r:id="rId7"/>
    <p:sldId id="260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337"/>
            <a:ext cx="3814192" cy="614898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Где любовь да совет, там и …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3886200"/>
            <a:ext cx="154421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376" y="18583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23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337"/>
            <a:ext cx="3526160" cy="643701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Где мир и лад, не нужен и ….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886200"/>
            <a:ext cx="2768352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520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465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2775" y="312738"/>
            <a:ext cx="3815209" cy="6212606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Лучший клад, когда в доме…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886200"/>
            <a:ext cx="2552328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20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6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12738"/>
            <a:ext cx="3814192" cy="6140597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В гостях хорошо, а дома…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3886200"/>
            <a:ext cx="1688232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376" y="113606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131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3589040" cy="561662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В своём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доме и стены… 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3886200"/>
            <a:ext cx="1472208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937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349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3589040" cy="597666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В семье разлад, так и дому…..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682" y="7937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462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338"/>
            <a:ext cx="3742184" cy="600496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Доброе братство лучше ….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3886200"/>
            <a:ext cx="197626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00" y="7937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218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3589040" cy="5760639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Вся семья вместе, так и душа ….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3886200"/>
            <a:ext cx="197626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Фото Мультяшный дом с дымоходом, дверью и крыльцом, генеративный 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40" y="1916832"/>
            <a:ext cx="48691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937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162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12738"/>
            <a:ext cx="8375104" cy="5708549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Доверие, счастье, </a:t>
            </a:r>
            <a:b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общие дела, семейные разговоры, готовность помочь друг другу, общий отпуск и выходные, животных), заботу, уют, уверенность </a:t>
            </a:r>
            <a:b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завтрашнем дне…</a:t>
            </a:r>
            <a:endParaRPr lang="ru-RU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886200"/>
            <a:ext cx="3128392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C:\Users\user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0"/>
            <a:ext cx="1968624" cy="1567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4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61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Где любовь да совет, там и …</vt:lpstr>
      <vt:lpstr>Где мир и лад, не нужен и ….</vt:lpstr>
      <vt:lpstr>Лучший клад, когда в доме…</vt:lpstr>
      <vt:lpstr>В гостях хорошо, а дома…</vt:lpstr>
      <vt:lpstr>В своём доме и стены… </vt:lpstr>
      <vt:lpstr>В семье разлад, так и дому…..</vt:lpstr>
      <vt:lpstr>Доброе братство лучше ….</vt:lpstr>
      <vt:lpstr>Вся семья вместе, так и душа ….</vt:lpstr>
      <vt:lpstr>Доверие, счастье,  общие дела, семейные разговоры, готовность помочь друг другу, общий отпуск и выходные, животных), заботу, уют, уверенность  в завтрашнем дне…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2024-05-16T09:01:45Z</dcterms:created>
  <dcterms:modified xsi:type="dcterms:W3CDTF">2024-05-17T10:44:45Z</dcterms:modified>
</cp:coreProperties>
</file>