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78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74" r:id="rId11"/>
    <p:sldId id="270" r:id="rId12"/>
    <p:sldId id="271" r:id="rId13"/>
    <p:sldId id="273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987" autoAdjust="0"/>
  </p:normalViewPr>
  <p:slideViewPr>
    <p:cSldViewPr>
      <p:cViewPr varScale="1">
        <p:scale>
          <a:sx n="57" d="100"/>
          <a:sy n="57" d="100"/>
        </p:scale>
        <p:origin x="-1752" y="-78"/>
      </p:cViewPr>
      <p:guideLst>
        <p:guide orient="horz" pos="2160"/>
        <p:guide pos="28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830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830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415" marR="18415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19.01.2025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430" indent="-265430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 panose="05020102010507070707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295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 panose="020B0604030504040204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130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 panose="05020102010507070707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255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 panose="020B0604030504040204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345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 panose="020B0604030504040204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53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Verdana" panose="020B0604030504040204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92696"/>
            <a:ext cx="77724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САД  №7 СЕЛА МАЙКОПСКОГО </a:t>
            </a:r>
            <a:b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МУНИЦИПАЛЬНОГО ОБРАЗОВАНИЯ ГУЛЬКЕВИЧСКИЙ РАЙОН</a:t>
            </a:r>
            <a:b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1484784"/>
            <a:ext cx="7772400" cy="2808312"/>
          </a:xfrm>
        </p:spPr>
        <p:txBody>
          <a:bodyPr>
            <a:noAutofit/>
          </a:bodyPr>
          <a:lstStyle/>
          <a:p>
            <a:pPr algn="just"/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звуковой культуры речи детей младшего дошкольного возраста посредством использования традиционных технологий и продуктивных видов деятельности-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LEGO-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конструирование и образовательная робототехника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Чурова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Татьяна Владимировна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836712"/>
            <a:ext cx="81838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ЛЕГО- конструирование </a:t>
            </a:r>
            <a:br>
              <a:rPr lang="ru-RU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 робототехника</a:t>
            </a:r>
            <a:endParaRPr lang="ru-RU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:\Ширма\IMG-20250117-WA0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00808"/>
            <a:ext cx="597666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5" name="Изображение 4" descr="IMG_20250117_08572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764704"/>
            <a:ext cx="6487497" cy="5273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altLang="en-US"/>
          </a:p>
        </p:txBody>
      </p:sp>
      <p:pic>
        <p:nvPicPr>
          <p:cNvPr id="5" name="Изображение 4" descr="IMG_20250117_08524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840" y="763905"/>
            <a:ext cx="6552520" cy="5401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Ширма\IMG_20250117_16333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013" y="1712688"/>
            <a:ext cx="3930650" cy="3156472"/>
          </a:xfrm>
          <a:prstGeom prst="rect">
            <a:avLst/>
          </a:prstGeom>
          <a:noFill/>
        </p:spPr>
      </p:pic>
      <p:pic>
        <p:nvPicPr>
          <p:cNvPr id="1026" name="Picture 2" descr="H:\Ширма\IMG_20250119_143503_3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1628800"/>
            <a:ext cx="3672408" cy="324036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Ширма\IMG-20250117-WA0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92696"/>
            <a:ext cx="662473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:\Ширма\IMG_20250119_143451_88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48680"/>
            <a:ext cx="3816424" cy="5400600"/>
          </a:xfrm>
          <a:prstGeom prst="rect">
            <a:avLst/>
          </a:prstGeom>
          <a:noFill/>
        </p:spPr>
      </p:pic>
      <p:pic>
        <p:nvPicPr>
          <p:cNvPr id="2050" name="Picture 2" descr="H:\Ширма\IMG_20250119_152642_4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3960440" cy="540060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31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Актуальность: ЛЕГО- конструктор является великолепным средством для познавательного развития дошкольников, обогащает словарный запас детей, приучает к внимательности, усидчивости.</a:t>
            </a:r>
            <a:r>
              <a:rPr lang="ru-RU" sz="28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904208"/>
          </a:xfrm>
        </p:spPr>
        <p:txBody>
          <a:bodyPr>
            <a:normAutofit/>
          </a:bodyPr>
          <a:lstStyle/>
          <a:p>
            <a:pPr algn="just"/>
            <a:r>
              <a:rPr lang="ru-RU" sz="29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 формирование и совершенствование речи детей, усвоение детьми разговорного языка, развитие всех сторон речи посредством </a:t>
            </a:r>
            <a:r>
              <a:rPr lang="en-US" sz="29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LEGO- </a:t>
            </a:r>
            <a:r>
              <a:rPr lang="ru-RU" sz="290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констуктора</a:t>
            </a:r>
            <a:endParaRPr lang="ru-RU" sz="29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836712"/>
            <a:ext cx="2971800" cy="4817202"/>
          </a:xfrm>
        </p:spPr>
        <p:txBody>
          <a:bodyPr>
            <a:noAutofit/>
          </a:bodyPr>
          <a:lstStyle/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- важнейший фактор формирования личности, один из главных видов деятельности человека, устремленный на познание и оценку самого себя через взаимодействие с другими людьми</a:t>
            </a:r>
            <a:r>
              <a:rPr lang="ru-RU" sz="24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D:\ДИС С\Desktop\Работа Мамы\Фото и видео 2 младшая Непоседы\DSCN162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827584" y="1628800"/>
            <a:ext cx="4464496" cy="3456384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761373" y="930144"/>
            <a:ext cx="138219" cy="472440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764704"/>
            <a:ext cx="3744416" cy="4392488"/>
          </a:xfrm>
        </p:spPr>
        <p:txBody>
          <a:bodyPr>
            <a:noAutofit/>
          </a:bodyPr>
          <a:lstStyle/>
          <a:p>
            <a:pPr algn="just"/>
            <a:r>
              <a:rPr lang="ru-RU" sz="2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Определяющим моментом в успешном решении задач развития связной речи  дошкольников, является правильный выбор педагогических технологий, которые были бы не только адекватны возрастным способностям,  но и обеспечивали бы возможность легко решать речевые задачи в разных формах работы с детьми.</a:t>
            </a:r>
            <a:endParaRPr lang="ru-RU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D:\ДИС С\Desktop\Работа Мамы\ФОТО\DSCN14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44008" y="1700808"/>
            <a:ext cx="3930650" cy="2945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908720"/>
            <a:ext cx="4042792" cy="1224136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речевого дыхания</a:t>
            </a:r>
            <a:endParaRPr lang="ru-RU" sz="3200" i="1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:\Ширма\IMG_20250116_1630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692696"/>
            <a:ext cx="3190007" cy="2304256"/>
          </a:xfrm>
          <a:prstGeom prst="rect">
            <a:avLst/>
          </a:prstGeom>
          <a:noFill/>
        </p:spPr>
      </p:pic>
      <p:pic>
        <p:nvPicPr>
          <p:cNvPr id="6147" name="Picture 3" descr="D:\ДИС С\Desktop\Работа Мамы\Новая папка\DSCN1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56992"/>
            <a:ext cx="3816424" cy="3002915"/>
          </a:xfrm>
          <a:prstGeom prst="rect">
            <a:avLst/>
          </a:prstGeom>
          <a:noFill/>
        </p:spPr>
      </p:pic>
      <p:pic>
        <p:nvPicPr>
          <p:cNvPr id="5" name="Изображение 4" descr="IMG_20250117_07454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2564904"/>
            <a:ext cx="3660145" cy="2645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72008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артикуляционные игры</a:t>
            </a:r>
            <a:endParaRPr lang="ru-RU" sz="3200" i="1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:\Ширма\IMG_20250116_16314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11560" y="1412776"/>
            <a:ext cx="3931920" cy="2959331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2204864"/>
            <a:ext cx="3931920" cy="36724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Изображение 2" descr="IMG_20250117_081240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212976"/>
            <a:ext cx="4043045" cy="2995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Игры для развития голоса </a:t>
            </a:r>
            <a:br>
              <a:rPr lang="ru-RU" sz="32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регулированием высоты и силы</a:t>
            </a:r>
            <a:endParaRPr lang="ru-RU" sz="3200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D:\ДИС С\Desktop\Работа Мамы\Новая папка\IMG-20210312-WA0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63688" y="1628800"/>
            <a:ext cx="568863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92696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Использование скороговорок, </a:t>
            </a:r>
            <a:r>
              <a:rPr lang="ru-RU" i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, загадок…</a:t>
            </a:r>
            <a:endParaRPr lang="ru-RU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D:\ДИС С\Desktop\Работа Мамы\Фото и видео 2 младшая Непоседы\DSCN17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35696" y="2060848"/>
            <a:ext cx="5504815" cy="405765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052736"/>
            <a:ext cx="2376264" cy="1512168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виды театров</a:t>
            </a:r>
            <a:br>
              <a:rPr lang="ru-RU" sz="3200" i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D:\ДИС С\Desktop\Работа Мамы\DSCN23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276872"/>
            <a:ext cx="3128905" cy="2520280"/>
          </a:xfrm>
          <a:prstGeom prst="rect">
            <a:avLst/>
          </a:prstGeom>
          <a:noFill/>
        </p:spPr>
      </p:pic>
      <p:pic>
        <p:nvPicPr>
          <p:cNvPr id="11267" name="Picture 3" descr="D:\ДИС С\Desktop\Работа Мамы\DSCN23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92696"/>
            <a:ext cx="2592288" cy="2304256"/>
          </a:xfrm>
          <a:prstGeom prst="rect">
            <a:avLst/>
          </a:prstGeom>
          <a:noFill/>
        </p:spPr>
      </p:pic>
      <p:pic>
        <p:nvPicPr>
          <p:cNvPr id="11268" name="Picture 4" descr="H:\Ширма\IMG_20250116_1611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692696"/>
            <a:ext cx="2880320" cy="2304256"/>
          </a:xfrm>
          <a:prstGeom prst="rect">
            <a:avLst/>
          </a:prstGeom>
          <a:noFill/>
        </p:spPr>
      </p:pic>
      <p:pic>
        <p:nvPicPr>
          <p:cNvPr id="11270" name="Picture 6" descr="D:\ДИС С\Desktop\Работа Мамы\20210220_1037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645024"/>
            <a:ext cx="2571750" cy="2636912"/>
          </a:xfrm>
          <a:prstGeom prst="rect">
            <a:avLst/>
          </a:prstGeom>
          <a:noFill/>
        </p:spPr>
      </p:pic>
      <p:pic>
        <p:nvPicPr>
          <p:cNvPr id="5122" name="Picture 2" descr="C:\Users\user\Desktop\Флэшка\DSCN234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3933056"/>
            <a:ext cx="2880320" cy="2348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163</Words>
  <Application>Microsoft Office PowerPoint</Application>
  <PresentationFormat>Экран (4:3)</PresentationFormat>
  <Paragraphs>15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МУНИЦИПАЛЬНОЕ АВТОНОМНОЕ ДОШКОЛЬНОЕ ОБРАЗОВАТЕЛЬНОЕ УЧРЕЖДЕНИЕ  ДЕТСКИЙ САД  №7 СЕЛА МАЙКОПСКОГО   МУНИЦИПАЛЬНОГО ОБРАЗОВАНИЯ ГУЛЬКЕВИЧСКИЙ РАЙОН   </vt:lpstr>
      <vt:lpstr>Актуальность: ЛЕГО- конструктор является великолепным средством для познавательного развития дошкольников, обогащает словарный запас детей, приучает к внимательности, усидчивости. </vt:lpstr>
      <vt:lpstr>Слайд 3</vt:lpstr>
      <vt:lpstr>Слайд 4</vt:lpstr>
      <vt:lpstr>Упражнения на развитие речевого дыхания</vt:lpstr>
      <vt:lpstr>Динамические артикуляционные игры</vt:lpstr>
      <vt:lpstr>Игры для развития голоса  с регулированием высоты и силы</vt:lpstr>
      <vt:lpstr>Использование скороговорок, потешек, загадок…</vt:lpstr>
      <vt:lpstr>      Различные виды театров </vt:lpstr>
      <vt:lpstr>ЛЕГО- конструирование  и робототехника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36</cp:revision>
  <dcterms:created xsi:type="dcterms:W3CDTF">2025-01-16T07:14:00Z</dcterms:created>
  <dcterms:modified xsi:type="dcterms:W3CDTF">2025-01-19T13:25:35Z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F327240681ED48A8917952FF74923208_12</vt:lpwstr>
  </property>
  <property fmtid="{D5CDD505-2E9C-101B-9397-08002B2CF9AE}" pid="3" name="KSOProductBuildVer">
    <vt:lpwstr>1049-12.2.0.18283</vt:lpwstr>
  </property>
</Properties>
</file>