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</p:sldMasterIdLst>
  <p:notesMasterIdLst>
    <p:notesMasterId r:id="rId10"/>
  </p:notesMasterIdLst>
  <p:sldIdLst>
    <p:sldId id="256" r:id="rId4"/>
    <p:sldId id="274" r:id="rId5"/>
    <p:sldId id="275" r:id="rId6"/>
    <p:sldId id="279" r:id="rId7"/>
    <p:sldId id="265" r:id="rId8"/>
    <p:sldId id="28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76" autoAdjust="0"/>
    <p:restoredTop sz="94660"/>
  </p:normalViewPr>
  <p:slideViewPr>
    <p:cSldViewPr>
      <p:cViewPr varScale="1">
        <p:scale>
          <a:sx n="70" d="100"/>
          <a:sy n="70" d="100"/>
        </p:scale>
        <p:origin x="133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A7BFB2-312B-4049-A4CA-26269B4AD0E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A9847F-1F17-4D84-B895-B5EBBE789B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990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24691-8561-4520-8380-F8FCBE2F6A5D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01AE7-889A-41B6-B932-AE002D2B3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i="1" dirty="0">
              <a:solidFill>
                <a:srgbClr val="006600"/>
              </a:solidFill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269604"/>
            <a:ext cx="8496944" cy="64677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lum contrast="40000"/>
          </a:blip>
          <a:stretch>
            <a:fillRect/>
          </a:stretch>
        </p:blipFill>
        <p:spPr>
          <a:xfrm>
            <a:off x="3635896" y="274638"/>
            <a:ext cx="4474840" cy="5361511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827584" y="2306316"/>
            <a:ext cx="3020079" cy="33298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274638"/>
            <a:ext cx="8568952" cy="617869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85" y="241462"/>
            <a:ext cx="8334215" cy="62118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89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Monotype Corsiva"/>
        <a:ea typeface=""/>
        <a:cs typeface=""/>
      </a:majorFont>
      <a:minorFont>
        <a:latin typeface="Monotype Corsiva"/>
        <a:ea typeface=""/>
        <a:cs typeface="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288</TotalTime>
  <Words>0</Words>
  <Application>Microsoft Office PowerPoint</Application>
  <PresentationFormat>Экран (4:3)</PresentationFormat>
  <Paragraphs>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Arial</vt:lpstr>
      <vt:lpstr>Calibri</vt:lpstr>
      <vt:lpstr>Monotype Corsiva</vt:lpstr>
      <vt:lpstr>Times New Roman</vt:lpstr>
      <vt:lpstr>Тема1</vt:lpstr>
      <vt:lpstr>Тема2</vt:lpstr>
      <vt:lpstr>Тема3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Лен29</dc:creator>
  <cp:lastModifiedBy>24 Dou</cp:lastModifiedBy>
  <cp:revision>27</cp:revision>
  <dcterms:created xsi:type="dcterms:W3CDTF">2016-03-05T21:46:21Z</dcterms:created>
  <dcterms:modified xsi:type="dcterms:W3CDTF">2017-11-20T01:52:55Z</dcterms:modified>
</cp:coreProperties>
</file>