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142984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4800" b="1" dirty="0" smtClean="0">
                <a:solidFill>
                  <a:srgbClr val="FF0000"/>
                </a:solidFill>
              </a:rPr>
              <a:t>На какой срок избирается Президент Российской Федерации?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00CC"/>
                </a:solidFill>
              </a:rPr>
              <a:t>Ответ: на 6 лет</a:t>
            </a:r>
            <a:br>
              <a:rPr lang="ru-RU" sz="4400" b="1" dirty="0" smtClean="0">
                <a:solidFill>
                  <a:srgbClr val="0000CC"/>
                </a:solidFill>
              </a:rPr>
            </a:br>
            <a:endParaRPr lang="ru-RU" sz="4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На какой срок избирается Президент Российской Федерации?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какой срок избирается Президент Российской Федерации? </dc:title>
  <dc:creator>111</dc:creator>
  <cp:lastModifiedBy>111</cp:lastModifiedBy>
  <cp:revision>2</cp:revision>
  <dcterms:created xsi:type="dcterms:W3CDTF">2016-04-22T18:24:59Z</dcterms:created>
  <dcterms:modified xsi:type="dcterms:W3CDTF">2016-04-24T18:17:59Z</dcterms:modified>
</cp:coreProperties>
</file>