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1" r:id="rId3"/>
    <p:sldId id="282" r:id="rId4"/>
    <p:sldId id="283" r:id="rId5"/>
    <p:sldId id="284" r:id="rId6"/>
    <p:sldId id="285" r:id="rId7"/>
    <p:sldId id="276" r:id="rId8"/>
    <p:sldId id="275" r:id="rId9"/>
    <p:sldId id="287" r:id="rId10"/>
    <p:sldId id="288" r:id="rId11"/>
    <p:sldId id="256" r:id="rId12"/>
    <p:sldId id="258" r:id="rId13"/>
    <p:sldId id="260" r:id="rId14"/>
    <p:sldId id="261" r:id="rId15"/>
    <p:sldId id="273" r:id="rId16"/>
    <p:sldId id="263" r:id="rId17"/>
    <p:sldId id="266" r:id="rId18"/>
    <p:sldId id="268" r:id="rId19"/>
    <p:sldId id="269" r:id="rId20"/>
    <p:sldId id="272" r:id="rId21"/>
    <p:sldId id="277" r:id="rId22"/>
    <p:sldId id="279" r:id="rId23"/>
    <p:sldId id="271" r:id="rId24"/>
    <p:sldId id="290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/>
          </a:bodyPr>
          <a:lstStyle/>
          <a:p>
            <a:r>
              <a:rPr lang="ru-RU" b="1" dirty="0" smtClean="0"/>
              <a:t>Экологический практико-ориентированный проект во </a:t>
            </a:r>
            <a:r>
              <a:rPr lang="ru-RU" b="1" dirty="0" smtClean="0"/>
              <a:t>внеурочной </a:t>
            </a:r>
            <a:r>
              <a:rPr lang="ru-RU" b="1" dirty="0" smtClean="0"/>
              <a:t>деятельности «Школьная клумба»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933056"/>
            <a:ext cx="8229600" cy="219310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000" dirty="0" smtClean="0"/>
              <a:t>Алферова Анна Юрьевна, учитель биологии, </a:t>
            </a:r>
          </a:p>
          <a:p>
            <a:pPr marL="0" indent="0" algn="r">
              <a:buNone/>
            </a:pPr>
            <a:r>
              <a:rPr lang="ru-RU" sz="2000" dirty="0" smtClean="0"/>
              <a:t>МБОУ СОШ №4 </a:t>
            </a:r>
            <a:r>
              <a:rPr lang="ru-RU" sz="2000" dirty="0" err="1" smtClean="0"/>
              <a:t>г.Урай</a:t>
            </a:r>
            <a:r>
              <a:rPr lang="ru-RU" sz="2000" dirty="0" smtClean="0"/>
              <a:t>, ХМАО-Югра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7194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94" y="1844824"/>
            <a:ext cx="2918574" cy="3891434"/>
          </a:xfrm>
          <a:prstGeom prst="round2DiagRect">
            <a:avLst>
              <a:gd name="adj1" fmla="val 1554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Создали эскиз клумбы: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904" y="2564904"/>
            <a:ext cx="5052053" cy="3789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234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64"/>
            <a:ext cx="9340714" cy="700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6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0"/>
            <a:ext cx="9140371" cy="6855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01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35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1" y="13483"/>
            <a:ext cx="9354555" cy="701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07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76672"/>
            <a:ext cx="9525922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75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8" y="34099"/>
            <a:ext cx="9231057" cy="6923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69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2" t="17946" r="15737" b="13321"/>
          <a:stretch/>
        </p:blipFill>
        <p:spPr bwMode="auto">
          <a:xfrm rot="10800000">
            <a:off x="-1" y="27347"/>
            <a:ext cx="9348433" cy="6830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5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9248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09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5562" y="913026"/>
            <a:ext cx="729681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40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 проекта: благоустройство территории школьного двора.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687016"/>
            <a:ext cx="3878238" cy="5170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71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3" t="6391" r="12190"/>
          <a:stretch/>
        </p:blipFill>
        <p:spPr bwMode="auto">
          <a:xfrm>
            <a:off x="2411760" y="196815"/>
            <a:ext cx="3732366" cy="654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65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6" t="8596" r="12193"/>
          <a:stretch/>
        </p:blipFill>
        <p:spPr bwMode="auto">
          <a:xfrm>
            <a:off x="2339752" y="122134"/>
            <a:ext cx="3888432" cy="6640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32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" y="20234"/>
            <a:ext cx="9117021" cy="683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35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34463" y="879973"/>
            <a:ext cx="6857734" cy="514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9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Благоустройство территории школы -  дело занятное, интересное и благородное. К тому же объединенные одной идеей мы сплачиваемся как коллектив. Происходит сплочение родителей между собой и  детьми. Создание цветочной клумбы - не только необходимость украсить школьный двор, но и творчество, фантазия, воображение и труд. Творение прекрасного – замечательная идея! Присоединяйтесь к нам!</a:t>
            </a:r>
          </a:p>
          <a:p>
            <a:pPr marL="0" indent="0" algn="ctr">
              <a:buNone/>
            </a:pP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51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7" y="4918"/>
            <a:ext cx="9137442" cy="685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153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52728"/>
          </a:xfrm>
        </p:spPr>
        <p:txBody>
          <a:bodyPr/>
          <a:lstStyle/>
          <a:p>
            <a:r>
              <a:rPr lang="ru-RU" dirty="0" smtClean="0"/>
              <a:t>Задачи проекта: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5085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1. и</a:t>
            </a:r>
            <a:r>
              <a:rPr lang="ru-RU" sz="3200" b="1" dirty="0" smtClean="0">
                <a:solidFill>
                  <a:schemeClr val="tx1"/>
                </a:solidFill>
              </a:rPr>
              <a:t>зучить </a:t>
            </a:r>
            <a:r>
              <a:rPr lang="ru-RU" sz="3200" b="1" dirty="0">
                <a:solidFill>
                  <a:schemeClr val="tx1"/>
                </a:solidFill>
              </a:rPr>
              <a:t>растения, подходящие для посадки на территории школьного двора;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2. </a:t>
            </a:r>
            <a:r>
              <a:rPr lang="ru-RU" sz="3200" b="1" dirty="0" smtClean="0">
                <a:solidFill>
                  <a:schemeClr val="tx1"/>
                </a:solidFill>
              </a:rPr>
              <a:t>изучив </a:t>
            </a:r>
            <a:r>
              <a:rPr lang="ru-RU" sz="3200" b="1" dirty="0">
                <a:solidFill>
                  <a:schemeClr val="tx1"/>
                </a:solidFill>
              </a:rPr>
              <a:t>правила ухода, вырастить цветочную рассаду;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3. </a:t>
            </a:r>
            <a:r>
              <a:rPr lang="ru-RU" sz="3200" b="1" dirty="0" smtClean="0">
                <a:solidFill>
                  <a:schemeClr val="tx1"/>
                </a:solidFill>
              </a:rPr>
              <a:t>приготовить </a:t>
            </a:r>
            <a:r>
              <a:rPr lang="ru-RU" sz="3200" b="1" dirty="0">
                <a:solidFill>
                  <a:schemeClr val="tx1"/>
                </a:solidFill>
              </a:rPr>
              <a:t>место для посадки цветов;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4. с</a:t>
            </a:r>
            <a:r>
              <a:rPr lang="ru-RU" sz="3200" b="1" dirty="0" smtClean="0">
                <a:solidFill>
                  <a:schemeClr val="tx1"/>
                </a:solidFill>
              </a:rPr>
              <a:t>оздать </a:t>
            </a:r>
            <a:r>
              <a:rPr lang="ru-RU" sz="3200" b="1" dirty="0">
                <a:solidFill>
                  <a:schemeClr val="tx1"/>
                </a:solidFill>
              </a:rPr>
              <a:t>дизайн клумбы;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</a:rPr>
              <a:t>5. в</a:t>
            </a:r>
            <a:r>
              <a:rPr lang="ru-RU" sz="3200" b="1" dirty="0" smtClean="0">
                <a:solidFill>
                  <a:schemeClr val="tx1"/>
                </a:solidFill>
              </a:rPr>
              <a:t>ысадить </a:t>
            </a:r>
            <a:r>
              <a:rPr lang="ru-RU" sz="3200" b="1" dirty="0">
                <a:solidFill>
                  <a:schemeClr val="tx1"/>
                </a:solidFill>
              </a:rPr>
              <a:t>рассаду по эскизу.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36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04864"/>
            <a:ext cx="4992554" cy="37444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Высадка рассады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188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1. Годеция;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2. Флоксы;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3. Петуния;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4. Бархатцы.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Рассада цветов: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700808"/>
            <a:ext cx="5436096" cy="4077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441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78966"/>
            <a:ext cx="3552395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Рассада растет!!!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591056"/>
            <a:ext cx="3540830" cy="2655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837" y="4644106"/>
            <a:ext cx="2928325" cy="21962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808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47" y="116632"/>
            <a:ext cx="898849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37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2756"/>
            <a:ext cx="5126433" cy="683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19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Создали эскиз клумбы: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" t="5266" r="3002" b="23619"/>
          <a:stretch/>
        </p:blipFill>
        <p:spPr>
          <a:xfrm>
            <a:off x="3045490" y="1567566"/>
            <a:ext cx="2600915" cy="172923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4872" y="3879408"/>
            <a:ext cx="3186101" cy="24293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24425" y="3787838"/>
            <a:ext cx="3483253" cy="26124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90265" y="4031618"/>
            <a:ext cx="3080697" cy="23105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14918" r="2032" b="5256"/>
          <a:stretch/>
        </p:blipFill>
        <p:spPr>
          <a:xfrm rot="5400000">
            <a:off x="6136745" y="1657775"/>
            <a:ext cx="2387739" cy="15450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9051" r="388" b="10100"/>
          <a:stretch/>
        </p:blipFill>
        <p:spPr>
          <a:xfrm>
            <a:off x="147263" y="1567566"/>
            <a:ext cx="2837769" cy="183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173</Words>
  <Application>Microsoft Office PowerPoint</Application>
  <PresentationFormat>Экран (4:3)</PresentationFormat>
  <Paragraphs>21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Экологический практико-ориентированный проект во внеурочной деятельности «Школьная клумба»</vt:lpstr>
      <vt:lpstr>Цель проекта: благоустройство территории школьного двора.</vt:lpstr>
      <vt:lpstr>Задачи проекта:</vt:lpstr>
      <vt:lpstr>Высадка рассады</vt:lpstr>
      <vt:lpstr>Рассада цветов:</vt:lpstr>
      <vt:lpstr>Рассада растет!!!</vt:lpstr>
      <vt:lpstr>Презентация PowerPoint</vt:lpstr>
      <vt:lpstr>Презентация PowerPoint</vt:lpstr>
      <vt:lpstr>Создали эскиз клумбы:</vt:lpstr>
      <vt:lpstr>Создали эскиз клумбы: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Групповые практико-ориентированные проекты по биологии во внеурочной деятельности</dc:title>
  <dc:creator>User</dc:creator>
  <cp:lastModifiedBy>msi</cp:lastModifiedBy>
  <cp:revision>10</cp:revision>
  <dcterms:created xsi:type="dcterms:W3CDTF">2018-10-25T15:27:36Z</dcterms:created>
  <dcterms:modified xsi:type="dcterms:W3CDTF">2022-01-30T12:14:58Z</dcterms:modified>
</cp:coreProperties>
</file>