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60" r:id="rId2"/>
    <p:sldId id="261" r:id="rId3"/>
    <p:sldId id="262" r:id="rId4"/>
    <p:sldId id="264" r:id="rId5"/>
    <p:sldId id="265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69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C929DB-095B-44EF-A676-1A0482BE4F34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</dgm:pt>
    <dgm:pt modelId="{B435F3BD-5F41-4EBC-8E54-4A79D220ACBB}">
      <dgm:prSet custT="1"/>
      <dgm:spPr>
        <a:solidFill>
          <a:srgbClr val="C000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400" b="1" i="1" u="none" strike="noStrike" cap="none" normalizeH="0" baseline="0" dirty="0" smtClean="0">
              <a:ln/>
              <a:effectLst/>
              <a:latin typeface="Cambria" pitchFamily="18" charset="0"/>
            </a:rPr>
            <a:t>ВИДЫ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400" b="1" i="1" u="none" strike="noStrike" cap="none" normalizeH="0" baseline="0" dirty="0" smtClean="0">
              <a:ln/>
              <a:effectLst/>
              <a:latin typeface="Cambria" pitchFamily="18" charset="0"/>
            </a:rPr>
            <a:t>изобразительного искусства</a:t>
          </a:r>
        </a:p>
      </dgm:t>
    </dgm:pt>
    <dgm:pt modelId="{1798CCED-3C36-4D7E-B78C-3C0EB769800F}" type="parTrans" cxnId="{9E942031-23F9-4FC7-902D-96E94596E368}">
      <dgm:prSet/>
      <dgm:spPr/>
      <dgm:t>
        <a:bodyPr/>
        <a:lstStyle/>
        <a:p>
          <a:endParaRPr lang="ru-RU"/>
        </a:p>
      </dgm:t>
    </dgm:pt>
    <dgm:pt modelId="{7E1DD50E-2A9C-40DB-9285-8DCD98CC00F6}" type="sibTrans" cxnId="{9E942031-23F9-4FC7-902D-96E94596E368}">
      <dgm:prSet/>
      <dgm:spPr/>
      <dgm:t>
        <a:bodyPr/>
        <a:lstStyle/>
        <a:p>
          <a:endParaRPr lang="ru-RU"/>
        </a:p>
      </dgm:t>
    </dgm:pt>
    <dgm:pt modelId="{FD44FA83-424A-468D-BADF-ECF412F897DB}">
      <dgm:prSet custT="1"/>
      <dgm:spPr>
        <a:solidFill>
          <a:srgbClr val="00B0F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solidFill>
                <a:srgbClr val="FFFF00"/>
              </a:solidFill>
              <a:effectLst/>
            </a:rPr>
            <a:t>живопись</a:t>
          </a:r>
        </a:p>
      </dgm:t>
    </dgm:pt>
    <dgm:pt modelId="{48E778BB-B232-405F-B4C0-F82DCC0BC615}" type="parTrans" cxnId="{23CD0B7E-2304-46B8-9CC9-237C7058C78F}">
      <dgm:prSet/>
      <dgm:spPr/>
      <dgm:t>
        <a:bodyPr/>
        <a:lstStyle/>
        <a:p>
          <a:endParaRPr lang="ru-RU"/>
        </a:p>
      </dgm:t>
    </dgm:pt>
    <dgm:pt modelId="{E1FFEA25-700E-4888-B9CE-86BE360169F9}" type="sibTrans" cxnId="{23CD0B7E-2304-46B8-9CC9-237C7058C78F}">
      <dgm:prSet/>
      <dgm:spPr/>
      <dgm:t>
        <a:bodyPr/>
        <a:lstStyle/>
        <a:p>
          <a:endParaRPr lang="ru-RU"/>
        </a:p>
      </dgm:t>
    </dgm:pt>
    <dgm:pt modelId="{166A5C11-9174-42C2-A55A-0A2FDD70F55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Цвет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на плоскости</a:t>
          </a:r>
        </a:p>
      </dgm:t>
    </dgm:pt>
    <dgm:pt modelId="{C0E12EC5-FA39-4242-B1A3-DE58883D8ADC}" type="parTrans" cxnId="{66C35A15-3329-49C8-9A70-A41D1412B58D}">
      <dgm:prSet/>
      <dgm:spPr/>
      <dgm:t>
        <a:bodyPr/>
        <a:lstStyle/>
        <a:p>
          <a:endParaRPr lang="ru-RU"/>
        </a:p>
      </dgm:t>
    </dgm:pt>
    <dgm:pt modelId="{5E18CFE4-BD34-4780-BED3-E91398BAE2F3}" type="sibTrans" cxnId="{66C35A15-3329-49C8-9A70-A41D1412B58D}">
      <dgm:prSet/>
      <dgm:spPr/>
      <dgm:t>
        <a:bodyPr/>
        <a:lstStyle/>
        <a:p>
          <a:endParaRPr lang="ru-RU"/>
        </a:p>
      </dgm:t>
    </dgm:pt>
    <dgm:pt modelId="{D62107C0-F048-423C-9DF0-13B6B4891ED2}">
      <dgm:prSet custT="1"/>
      <dgm:spPr>
        <a:solidFill>
          <a:srgbClr val="00B0F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solidFill>
                <a:srgbClr val="FFFF00"/>
              </a:solidFill>
              <a:effectLst/>
            </a:rPr>
            <a:t>графика</a:t>
          </a:r>
        </a:p>
      </dgm:t>
    </dgm:pt>
    <dgm:pt modelId="{9B9AB0F1-49A0-49BB-848F-92AE16C2EEB0}" type="parTrans" cxnId="{63B54AD3-7333-42DD-A045-BE3D4F76309D}">
      <dgm:prSet/>
      <dgm:spPr/>
      <dgm:t>
        <a:bodyPr/>
        <a:lstStyle/>
        <a:p>
          <a:endParaRPr lang="ru-RU"/>
        </a:p>
      </dgm:t>
    </dgm:pt>
    <dgm:pt modelId="{819274DF-5EEB-4C19-AD15-C41C47E3ABBA}" type="sibTrans" cxnId="{63B54AD3-7333-42DD-A045-BE3D4F76309D}">
      <dgm:prSet/>
      <dgm:spPr/>
      <dgm:t>
        <a:bodyPr/>
        <a:lstStyle/>
        <a:p>
          <a:endParaRPr lang="ru-RU"/>
        </a:p>
      </dgm:t>
    </dgm:pt>
    <dgm:pt modelId="{7C89400C-04E6-4684-8AD6-97079A85E56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Линия и пятно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плоскости</a:t>
          </a:r>
        </a:p>
      </dgm:t>
    </dgm:pt>
    <dgm:pt modelId="{D732C4D8-1ABD-481D-BCCE-8FE7A45F9D2D}" type="parTrans" cxnId="{E106E027-30DC-45F7-877E-5D3EC654A31B}">
      <dgm:prSet/>
      <dgm:spPr/>
      <dgm:t>
        <a:bodyPr/>
        <a:lstStyle/>
        <a:p>
          <a:endParaRPr lang="ru-RU"/>
        </a:p>
      </dgm:t>
    </dgm:pt>
    <dgm:pt modelId="{449171C2-21AE-4EB2-9198-49CBDF465D39}" type="sibTrans" cxnId="{E106E027-30DC-45F7-877E-5D3EC654A31B}">
      <dgm:prSet/>
      <dgm:spPr/>
      <dgm:t>
        <a:bodyPr/>
        <a:lstStyle/>
        <a:p>
          <a:endParaRPr lang="ru-RU"/>
        </a:p>
      </dgm:t>
    </dgm:pt>
    <dgm:pt modelId="{F74B7816-E4D4-43D2-B32C-7B95AA1C9F3C}">
      <dgm:prSet custT="1"/>
      <dgm:spPr>
        <a:solidFill>
          <a:srgbClr val="00B0F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solidFill>
                <a:srgbClr val="FFFF00"/>
              </a:solidFill>
              <a:effectLst/>
            </a:rPr>
            <a:t>скульптура</a:t>
          </a:r>
        </a:p>
      </dgm:t>
    </dgm:pt>
    <dgm:pt modelId="{4B6009C7-5B1C-4B57-B876-E37656D4318D}" type="parTrans" cxnId="{1904DEBC-F31B-4C11-ACC0-4A5F3572AA35}">
      <dgm:prSet/>
      <dgm:spPr/>
      <dgm:t>
        <a:bodyPr/>
        <a:lstStyle/>
        <a:p>
          <a:endParaRPr lang="ru-RU"/>
        </a:p>
      </dgm:t>
    </dgm:pt>
    <dgm:pt modelId="{1F38BA59-AF2D-4F50-9B9B-38680A01A82C}" type="sibTrans" cxnId="{1904DEBC-F31B-4C11-ACC0-4A5F3572AA35}">
      <dgm:prSet/>
      <dgm:spPr/>
      <dgm:t>
        <a:bodyPr/>
        <a:lstStyle/>
        <a:p>
          <a:endParaRPr lang="ru-RU"/>
        </a:p>
      </dgm:t>
    </dgm:pt>
    <dgm:pt modelId="{F1523141-9E1E-4153-87EE-264BECC91604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Объём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форма</a:t>
          </a:r>
        </a:p>
      </dgm:t>
    </dgm:pt>
    <dgm:pt modelId="{2B42E667-3A3D-4ECB-AE15-4DA62F1F24BD}" type="parTrans" cxnId="{576E4984-C62B-4EAF-AC0B-FD9712197BDA}">
      <dgm:prSet/>
      <dgm:spPr/>
      <dgm:t>
        <a:bodyPr/>
        <a:lstStyle/>
        <a:p>
          <a:endParaRPr lang="ru-RU"/>
        </a:p>
      </dgm:t>
    </dgm:pt>
    <dgm:pt modelId="{F919F1FD-B7D4-40CB-BB5D-3ED0246C4188}" type="sibTrans" cxnId="{576E4984-C62B-4EAF-AC0B-FD9712197BDA}">
      <dgm:prSet/>
      <dgm:spPr/>
      <dgm:t>
        <a:bodyPr/>
        <a:lstStyle/>
        <a:p>
          <a:endParaRPr lang="ru-RU"/>
        </a:p>
      </dgm:t>
    </dgm:pt>
    <dgm:pt modelId="{CBF07087-791B-4C87-8840-E54858CE140B}">
      <dgm:prSet custT="1"/>
      <dgm:spPr>
        <a:solidFill>
          <a:srgbClr val="00B0F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solidFill>
                <a:srgbClr val="FFFF00"/>
              </a:solidFill>
              <a:effectLst/>
            </a:rPr>
            <a:t>архитектура</a:t>
          </a:r>
        </a:p>
      </dgm:t>
    </dgm:pt>
    <dgm:pt modelId="{9FEA7E21-7A3C-44F5-8D2E-0DA3F1753F38}" type="parTrans" cxnId="{D2869A75-62E2-4A55-9F11-61C3442BAF88}">
      <dgm:prSet/>
      <dgm:spPr/>
      <dgm:t>
        <a:bodyPr/>
        <a:lstStyle/>
        <a:p>
          <a:endParaRPr lang="ru-RU"/>
        </a:p>
      </dgm:t>
    </dgm:pt>
    <dgm:pt modelId="{B257AB2F-EAF4-4CFE-A690-0D84646F9C62}" type="sibTrans" cxnId="{D2869A75-62E2-4A55-9F11-61C3442BAF88}">
      <dgm:prSet/>
      <dgm:spPr/>
      <dgm:t>
        <a:bodyPr/>
        <a:lstStyle/>
        <a:p>
          <a:endParaRPr lang="ru-RU"/>
        </a:p>
      </dgm:t>
    </dgm:pt>
    <dgm:pt modelId="{07659354-452B-42DF-B744-0BC06972E17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Конструкция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пространство</a:t>
          </a:r>
        </a:p>
      </dgm:t>
    </dgm:pt>
    <dgm:pt modelId="{DE981645-9419-45EE-9835-4ED8472E76FC}" type="parTrans" cxnId="{E4AD335D-CDEF-46C2-BB43-3223B9A33335}">
      <dgm:prSet/>
      <dgm:spPr/>
      <dgm:t>
        <a:bodyPr/>
        <a:lstStyle/>
        <a:p>
          <a:endParaRPr lang="ru-RU"/>
        </a:p>
      </dgm:t>
    </dgm:pt>
    <dgm:pt modelId="{CFFF7A1F-5E5A-4474-A55D-404758252CF8}" type="sibTrans" cxnId="{E4AD335D-CDEF-46C2-BB43-3223B9A33335}">
      <dgm:prSet/>
      <dgm:spPr/>
      <dgm:t>
        <a:bodyPr/>
        <a:lstStyle/>
        <a:p>
          <a:endParaRPr lang="ru-RU"/>
        </a:p>
      </dgm:t>
    </dgm:pt>
    <dgm:pt modelId="{B5B0FF5B-DC57-4136-8D30-06A36378A7D1}">
      <dgm:prSet custT="1"/>
      <dgm:spPr>
        <a:solidFill>
          <a:srgbClr val="00B0F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cap="none" normalizeH="0" baseline="0" dirty="0" smtClean="0">
              <a:ln/>
              <a:solidFill>
                <a:srgbClr val="FFFF00"/>
              </a:solidFill>
              <a:effectLst/>
            </a:rPr>
            <a:t>ДПИ</a:t>
          </a:r>
        </a:p>
      </dgm:t>
    </dgm:pt>
    <dgm:pt modelId="{B8BE2E40-01C0-4A05-9FB6-B40433F7907B}" type="parTrans" cxnId="{CD06AE37-D31F-4426-9B9C-1B1342EE7EF7}">
      <dgm:prSet/>
      <dgm:spPr/>
      <dgm:t>
        <a:bodyPr/>
        <a:lstStyle/>
        <a:p>
          <a:endParaRPr lang="ru-RU"/>
        </a:p>
      </dgm:t>
    </dgm:pt>
    <dgm:pt modelId="{0E2D9085-AA23-46A4-BFDE-E34D764480BF}" type="sibTrans" cxnId="{CD06AE37-D31F-4426-9B9C-1B1342EE7EF7}">
      <dgm:prSet/>
      <dgm:spPr/>
      <dgm:t>
        <a:bodyPr/>
        <a:lstStyle/>
        <a:p>
          <a:endParaRPr lang="ru-RU"/>
        </a:p>
      </dgm:t>
    </dgm:pt>
    <dgm:pt modelId="{C81E8DD3-50EC-4BB7-BE63-5A084C3E844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Синтез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объёма, цвета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cap="none" normalizeH="0" baseline="0" dirty="0" smtClean="0">
              <a:ln/>
              <a:solidFill>
                <a:srgbClr val="002060"/>
              </a:solidFill>
              <a:effectLst/>
            </a:rPr>
            <a:t>линий</a:t>
          </a:r>
        </a:p>
      </dgm:t>
    </dgm:pt>
    <dgm:pt modelId="{40091BD1-8526-411B-A7BF-0FA6F0B1B08D}" type="parTrans" cxnId="{16123EF5-F79D-4546-983E-1FDA77C0E6DD}">
      <dgm:prSet/>
      <dgm:spPr/>
      <dgm:t>
        <a:bodyPr/>
        <a:lstStyle/>
        <a:p>
          <a:endParaRPr lang="ru-RU"/>
        </a:p>
      </dgm:t>
    </dgm:pt>
    <dgm:pt modelId="{80710AAE-F142-487D-AA7B-24148C0ACF73}" type="sibTrans" cxnId="{16123EF5-F79D-4546-983E-1FDA77C0E6DD}">
      <dgm:prSet/>
      <dgm:spPr/>
      <dgm:t>
        <a:bodyPr/>
        <a:lstStyle/>
        <a:p>
          <a:endParaRPr lang="ru-RU"/>
        </a:p>
      </dgm:t>
    </dgm:pt>
    <dgm:pt modelId="{66733968-1DE1-4B11-9FC3-E0D7C26EEC30}" type="pres">
      <dgm:prSet presAssocID="{2AC929DB-095B-44EF-A676-1A0482BE4F3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9A86736-9B98-4776-9524-D3B9E1279F0D}" type="pres">
      <dgm:prSet presAssocID="{B435F3BD-5F41-4EBC-8E54-4A79D220ACBB}" presName="hierRoot1" presStyleCnt="0">
        <dgm:presLayoutVars>
          <dgm:hierBranch/>
        </dgm:presLayoutVars>
      </dgm:prSet>
      <dgm:spPr/>
    </dgm:pt>
    <dgm:pt modelId="{54E9F9D8-67FC-4CFE-9A97-DC2D9AF87938}" type="pres">
      <dgm:prSet presAssocID="{B435F3BD-5F41-4EBC-8E54-4A79D220ACBB}" presName="rootComposite1" presStyleCnt="0"/>
      <dgm:spPr/>
    </dgm:pt>
    <dgm:pt modelId="{7DB1D417-37FC-4490-A281-B325BB193253}" type="pres">
      <dgm:prSet presAssocID="{B435F3BD-5F41-4EBC-8E54-4A79D220ACBB}" presName="rootText1" presStyleLbl="node0" presStyleIdx="0" presStyleCnt="1" custScaleX="339037" custScaleY="366796" custLinFactY="-37992" custLinFactNeighborX="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CC4B97-D535-419E-B833-A415FB1FFB08}" type="pres">
      <dgm:prSet presAssocID="{B435F3BD-5F41-4EBC-8E54-4A79D220ACB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A25018E-D9B2-4388-928F-1E41F194CE8A}" type="pres">
      <dgm:prSet presAssocID="{B435F3BD-5F41-4EBC-8E54-4A79D220ACBB}" presName="hierChild2" presStyleCnt="0"/>
      <dgm:spPr/>
    </dgm:pt>
    <dgm:pt modelId="{F7846538-9EAC-4B9A-BA9D-E1097033CEC3}" type="pres">
      <dgm:prSet presAssocID="{48E778BB-B232-405F-B4C0-F82DCC0BC615}" presName="Name35" presStyleLbl="parChTrans1D2" presStyleIdx="0" presStyleCnt="5"/>
      <dgm:spPr/>
      <dgm:t>
        <a:bodyPr/>
        <a:lstStyle/>
        <a:p>
          <a:endParaRPr lang="ru-RU"/>
        </a:p>
      </dgm:t>
    </dgm:pt>
    <dgm:pt modelId="{0EF4E67A-ED28-48B1-9014-7BAA6991470A}" type="pres">
      <dgm:prSet presAssocID="{FD44FA83-424A-468D-BADF-ECF412F897DB}" presName="hierRoot2" presStyleCnt="0">
        <dgm:presLayoutVars>
          <dgm:hierBranch/>
        </dgm:presLayoutVars>
      </dgm:prSet>
      <dgm:spPr/>
    </dgm:pt>
    <dgm:pt modelId="{4520227D-4736-406C-BB2C-5880A6A72E3A}" type="pres">
      <dgm:prSet presAssocID="{FD44FA83-424A-468D-BADF-ECF412F897DB}" presName="rootComposite" presStyleCnt="0"/>
      <dgm:spPr/>
    </dgm:pt>
    <dgm:pt modelId="{CC00A226-2632-4C68-BE72-23D3B1EC8F10}" type="pres">
      <dgm:prSet presAssocID="{FD44FA83-424A-468D-BADF-ECF412F897DB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D22287-6CC7-4E85-A0B9-3BD38301EA83}" type="pres">
      <dgm:prSet presAssocID="{FD44FA83-424A-468D-BADF-ECF412F897DB}" presName="rootConnector" presStyleLbl="node2" presStyleIdx="0" presStyleCnt="5"/>
      <dgm:spPr/>
      <dgm:t>
        <a:bodyPr/>
        <a:lstStyle/>
        <a:p>
          <a:endParaRPr lang="ru-RU"/>
        </a:p>
      </dgm:t>
    </dgm:pt>
    <dgm:pt modelId="{F9D209F3-A4D9-4A8D-AFF1-74CC1E494A70}" type="pres">
      <dgm:prSet presAssocID="{FD44FA83-424A-468D-BADF-ECF412F897DB}" presName="hierChild4" presStyleCnt="0"/>
      <dgm:spPr/>
    </dgm:pt>
    <dgm:pt modelId="{4F575CE9-CE43-4E9B-AA04-A92E14C8C701}" type="pres">
      <dgm:prSet presAssocID="{C0E12EC5-FA39-4242-B1A3-DE58883D8ADC}" presName="Name35" presStyleLbl="parChTrans1D3" presStyleIdx="0" presStyleCnt="5"/>
      <dgm:spPr/>
      <dgm:t>
        <a:bodyPr/>
        <a:lstStyle/>
        <a:p>
          <a:endParaRPr lang="ru-RU"/>
        </a:p>
      </dgm:t>
    </dgm:pt>
    <dgm:pt modelId="{FF7B984B-621B-40C6-96F4-0F59D9B2D40A}" type="pres">
      <dgm:prSet presAssocID="{166A5C11-9174-42C2-A55A-0A2FDD70F558}" presName="hierRoot2" presStyleCnt="0">
        <dgm:presLayoutVars>
          <dgm:hierBranch val="r"/>
        </dgm:presLayoutVars>
      </dgm:prSet>
      <dgm:spPr/>
    </dgm:pt>
    <dgm:pt modelId="{02C1D04F-B4DD-4F05-9E41-B0C9D31BFCD9}" type="pres">
      <dgm:prSet presAssocID="{166A5C11-9174-42C2-A55A-0A2FDD70F558}" presName="rootComposite" presStyleCnt="0"/>
      <dgm:spPr/>
    </dgm:pt>
    <dgm:pt modelId="{711842B2-A0F5-43B3-BCED-4B239F97BC67}" type="pres">
      <dgm:prSet presAssocID="{166A5C11-9174-42C2-A55A-0A2FDD70F558}" presName="rootText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BC50A5-DCBA-476D-AA9F-173C9CBEEB71}" type="pres">
      <dgm:prSet presAssocID="{166A5C11-9174-42C2-A55A-0A2FDD70F558}" presName="rootConnector" presStyleLbl="node3" presStyleIdx="0" presStyleCnt="5"/>
      <dgm:spPr/>
      <dgm:t>
        <a:bodyPr/>
        <a:lstStyle/>
        <a:p>
          <a:endParaRPr lang="ru-RU"/>
        </a:p>
      </dgm:t>
    </dgm:pt>
    <dgm:pt modelId="{FC07D471-2297-4202-AEBE-E900A859CFB9}" type="pres">
      <dgm:prSet presAssocID="{166A5C11-9174-42C2-A55A-0A2FDD70F558}" presName="hierChild4" presStyleCnt="0"/>
      <dgm:spPr/>
    </dgm:pt>
    <dgm:pt modelId="{7995DB97-408F-40CF-85E1-76FBD1E9DAB1}" type="pres">
      <dgm:prSet presAssocID="{166A5C11-9174-42C2-A55A-0A2FDD70F558}" presName="hierChild5" presStyleCnt="0"/>
      <dgm:spPr/>
    </dgm:pt>
    <dgm:pt modelId="{4A6B274C-4384-4911-927E-0F80D98AE570}" type="pres">
      <dgm:prSet presAssocID="{FD44FA83-424A-468D-BADF-ECF412F897DB}" presName="hierChild5" presStyleCnt="0"/>
      <dgm:spPr/>
    </dgm:pt>
    <dgm:pt modelId="{6357DBE8-C5D1-4BEF-8F27-48B01411C81E}" type="pres">
      <dgm:prSet presAssocID="{9B9AB0F1-49A0-49BB-848F-92AE16C2EEB0}" presName="Name35" presStyleLbl="parChTrans1D2" presStyleIdx="1" presStyleCnt="5"/>
      <dgm:spPr/>
      <dgm:t>
        <a:bodyPr/>
        <a:lstStyle/>
        <a:p>
          <a:endParaRPr lang="ru-RU"/>
        </a:p>
      </dgm:t>
    </dgm:pt>
    <dgm:pt modelId="{0E1BA636-4D07-460F-BDC4-842FEAEDA5DD}" type="pres">
      <dgm:prSet presAssocID="{D62107C0-F048-423C-9DF0-13B6B4891ED2}" presName="hierRoot2" presStyleCnt="0">
        <dgm:presLayoutVars>
          <dgm:hierBranch/>
        </dgm:presLayoutVars>
      </dgm:prSet>
      <dgm:spPr/>
    </dgm:pt>
    <dgm:pt modelId="{081D0E43-AC24-41E8-8764-8FD33783D0C8}" type="pres">
      <dgm:prSet presAssocID="{D62107C0-F048-423C-9DF0-13B6B4891ED2}" presName="rootComposite" presStyleCnt="0"/>
      <dgm:spPr/>
    </dgm:pt>
    <dgm:pt modelId="{55525511-5069-4704-9695-EA8B70C819A2}" type="pres">
      <dgm:prSet presAssocID="{D62107C0-F048-423C-9DF0-13B6B4891ED2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D28F2A-D5B8-454E-A2DD-5E5733E7D492}" type="pres">
      <dgm:prSet presAssocID="{D62107C0-F048-423C-9DF0-13B6B4891ED2}" presName="rootConnector" presStyleLbl="node2" presStyleIdx="1" presStyleCnt="5"/>
      <dgm:spPr/>
      <dgm:t>
        <a:bodyPr/>
        <a:lstStyle/>
        <a:p>
          <a:endParaRPr lang="ru-RU"/>
        </a:p>
      </dgm:t>
    </dgm:pt>
    <dgm:pt modelId="{8FBDB83A-476B-4344-AB34-166705A61300}" type="pres">
      <dgm:prSet presAssocID="{D62107C0-F048-423C-9DF0-13B6B4891ED2}" presName="hierChild4" presStyleCnt="0"/>
      <dgm:spPr/>
    </dgm:pt>
    <dgm:pt modelId="{2FEB1F70-71C0-4CDA-88AC-CA94161F8283}" type="pres">
      <dgm:prSet presAssocID="{D732C4D8-1ABD-481D-BCCE-8FE7A45F9D2D}" presName="Name35" presStyleLbl="parChTrans1D3" presStyleIdx="1" presStyleCnt="5"/>
      <dgm:spPr/>
      <dgm:t>
        <a:bodyPr/>
        <a:lstStyle/>
        <a:p>
          <a:endParaRPr lang="ru-RU"/>
        </a:p>
      </dgm:t>
    </dgm:pt>
    <dgm:pt modelId="{AFE1B03E-3394-4B00-A83A-8C91D9ED8B33}" type="pres">
      <dgm:prSet presAssocID="{7C89400C-04E6-4684-8AD6-97079A85E566}" presName="hierRoot2" presStyleCnt="0">
        <dgm:presLayoutVars>
          <dgm:hierBranch val="r"/>
        </dgm:presLayoutVars>
      </dgm:prSet>
      <dgm:spPr/>
    </dgm:pt>
    <dgm:pt modelId="{6F00C4F0-FE8D-4731-A8DE-5C5B30044CA6}" type="pres">
      <dgm:prSet presAssocID="{7C89400C-04E6-4684-8AD6-97079A85E566}" presName="rootComposite" presStyleCnt="0"/>
      <dgm:spPr/>
    </dgm:pt>
    <dgm:pt modelId="{CAEEEB61-731D-4F1F-9903-96A9268CE38F}" type="pres">
      <dgm:prSet presAssocID="{7C89400C-04E6-4684-8AD6-97079A85E566}" presName="rootText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95A850-3D18-460B-B0B9-54A4C734766C}" type="pres">
      <dgm:prSet presAssocID="{7C89400C-04E6-4684-8AD6-97079A85E566}" presName="rootConnector" presStyleLbl="node3" presStyleIdx="1" presStyleCnt="5"/>
      <dgm:spPr/>
      <dgm:t>
        <a:bodyPr/>
        <a:lstStyle/>
        <a:p>
          <a:endParaRPr lang="ru-RU"/>
        </a:p>
      </dgm:t>
    </dgm:pt>
    <dgm:pt modelId="{55306B42-2BB9-4E1B-947A-2FCC4621E7C3}" type="pres">
      <dgm:prSet presAssocID="{7C89400C-04E6-4684-8AD6-97079A85E566}" presName="hierChild4" presStyleCnt="0"/>
      <dgm:spPr/>
    </dgm:pt>
    <dgm:pt modelId="{48C360B4-9D2F-496E-A1A0-65B417EEEBF6}" type="pres">
      <dgm:prSet presAssocID="{7C89400C-04E6-4684-8AD6-97079A85E566}" presName="hierChild5" presStyleCnt="0"/>
      <dgm:spPr/>
    </dgm:pt>
    <dgm:pt modelId="{4615ACF4-385E-45EA-AC9A-6E080983BA52}" type="pres">
      <dgm:prSet presAssocID="{D62107C0-F048-423C-9DF0-13B6B4891ED2}" presName="hierChild5" presStyleCnt="0"/>
      <dgm:spPr/>
    </dgm:pt>
    <dgm:pt modelId="{5A18CDB9-C89D-4663-A208-7EABF2E93B1D}" type="pres">
      <dgm:prSet presAssocID="{4B6009C7-5B1C-4B57-B876-E37656D4318D}" presName="Name35" presStyleLbl="parChTrans1D2" presStyleIdx="2" presStyleCnt="5"/>
      <dgm:spPr/>
      <dgm:t>
        <a:bodyPr/>
        <a:lstStyle/>
        <a:p>
          <a:endParaRPr lang="ru-RU"/>
        </a:p>
      </dgm:t>
    </dgm:pt>
    <dgm:pt modelId="{FD6F0034-683A-4B19-947B-4DFC2EF004D3}" type="pres">
      <dgm:prSet presAssocID="{F74B7816-E4D4-43D2-B32C-7B95AA1C9F3C}" presName="hierRoot2" presStyleCnt="0">
        <dgm:presLayoutVars>
          <dgm:hierBranch/>
        </dgm:presLayoutVars>
      </dgm:prSet>
      <dgm:spPr/>
    </dgm:pt>
    <dgm:pt modelId="{FA59DAC4-B4A6-49A7-9018-F1668940B113}" type="pres">
      <dgm:prSet presAssocID="{F74B7816-E4D4-43D2-B32C-7B95AA1C9F3C}" presName="rootComposite" presStyleCnt="0"/>
      <dgm:spPr/>
    </dgm:pt>
    <dgm:pt modelId="{98D74FBD-15CB-4042-A083-A05DF3B6E743}" type="pres">
      <dgm:prSet presAssocID="{F74B7816-E4D4-43D2-B32C-7B95AA1C9F3C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6C9702-BCA3-4AD0-90F4-FF8AFACE7846}" type="pres">
      <dgm:prSet presAssocID="{F74B7816-E4D4-43D2-B32C-7B95AA1C9F3C}" presName="rootConnector" presStyleLbl="node2" presStyleIdx="2" presStyleCnt="5"/>
      <dgm:spPr/>
      <dgm:t>
        <a:bodyPr/>
        <a:lstStyle/>
        <a:p>
          <a:endParaRPr lang="ru-RU"/>
        </a:p>
      </dgm:t>
    </dgm:pt>
    <dgm:pt modelId="{F825E1D5-82A6-4516-B990-3F0092251239}" type="pres">
      <dgm:prSet presAssocID="{F74B7816-E4D4-43D2-B32C-7B95AA1C9F3C}" presName="hierChild4" presStyleCnt="0"/>
      <dgm:spPr/>
    </dgm:pt>
    <dgm:pt modelId="{84552C88-7A56-4B34-9164-EAA741984556}" type="pres">
      <dgm:prSet presAssocID="{2B42E667-3A3D-4ECB-AE15-4DA62F1F24BD}" presName="Name35" presStyleLbl="parChTrans1D3" presStyleIdx="2" presStyleCnt="5"/>
      <dgm:spPr/>
      <dgm:t>
        <a:bodyPr/>
        <a:lstStyle/>
        <a:p>
          <a:endParaRPr lang="ru-RU"/>
        </a:p>
      </dgm:t>
    </dgm:pt>
    <dgm:pt modelId="{5469DA51-3F0B-4EA8-92D4-1E8D3F2A39A2}" type="pres">
      <dgm:prSet presAssocID="{F1523141-9E1E-4153-87EE-264BECC91604}" presName="hierRoot2" presStyleCnt="0">
        <dgm:presLayoutVars>
          <dgm:hierBranch val="r"/>
        </dgm:presLayoutVars>
      </dgm:prSet>
      <dgm:spPr/>
    </dgm:pt>
    <dgm:pt modelId="{0B31F079-33CC-4D3D-AF14-D47EAE6AB9BA}" type="pres">
      <dgm:prSet presAssocID="{F1523141-9E1E-4153-87EE-264BECC91604}" presName="rootComposite" presStyleCnt="0"/>
      <dgm:spPr/>
    </dgm:pt>
    <dgm:pt modelId="{95CC05B8-66B7-4732-A5D7-69E4DBDFC4EE}" type="pres">
      <dgm:prSet presAssocID="{F1523141-9E1E-4153-87EE-264BECC91604}" presName="rootText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8324A3-62F0-43A6-B591-F7BB41EFABE8}" type="pres">
      <dgm:prSet presAssocID="{F1523141-9E1E-4153-87EE-264BECC91604}" presName="rootConnector" presStyleLbl="node3" presStyleIdx="2" presStyleCnt="5"/>
      <dgm:spPr/>
      <dgm:t>
        <a:bodyPr/>
        <a:lstStyle/>
        <a:p>
          <a:endParaRPr lang="ru-RU"/>
        </a:p>
      </dgm:t>
    </dgm:pt>
    <dgm:pt modelId="{69C8F252-9C7C-45E6-B6F3-C9A1234D4884}" type="pres">
      <dgm:prSet presAssocID="{F1523141-9E1E-4153-87EE-264BECC91604}" presName="hierChild4" presStyleCnt="0"/>
      <dgm:spPr/>
    </dgm:pt>
    <dgm:pt modelId="{FA91EC1E-93BC-4435-958E-51E7BFE25748}" type="pres">
      <dgm:prSet presAssocID="{F1523141-9E1E-4153-87EE-264BECC91604}" presName="hierChild5" presStyleCnt="0"/>
      <dgm:spPr/>
    </dgm:pt>
    <dgm:pt modelId="{DCE22BD2-0104-44CA-B88E-7B320F351544}" type="pres">
      <dgm:prSet presAssocID="{F74B7816-E4D4-43D2-B32C-7B95AA1C9F3C}" presName="hierChild5" presStyleCnt="0"/>
      <dgm:spPr/>
    </dgm:pt>
    <dgm:pt modelId="{ABDC8C25-1EEB-40A0-915D-9A2074E39D2B}" type="pres">
      <dgm:prSet presAssocID="{9FEA7E21-7A3C-44F5-8D2E-0DA3F1753F38}" presName="Name35" presStyleLbl="parChTrans1D2" presStyleIdx="3" presStyleCnt="5"/>
      <dgm:spPr/>
      <dgm:t>
        <a:bodyPr/>
        <a:lstStyle/>
        <a:p>
          <a:endParaRPr lang="ru-RU"/>
        </a:p>
      </dgm:t>
    </dgm:pt>
    <dgm:pt modelId="{FC9B092F-E426-4FB0-B9C8-7E4B5978CD35}" type="pres">
      <dgm:prSet presAssocID="{CBF07087-791B-4C87-8840-E54858CE140B}" presName="hierRoot2" presStyleCnt="0">
        <dgm:presLayoutVars>
          <dgm:hierBranch/>
        </dgm:presLayoutVars>
      </dgm:prSet>
      <dgm:spPr/>
    </dgm:pt>
    <dgm:pt modelId="{38F4A46B-EFC0-4A27-B3CF-7276FBE8DAC0}" type="pres">
      <dgm:prSet presAssocID="{CBF07087-791B-4C87-8840-E54858CE140B}" presName="rootComposite" presStyleCnt="0"/>
      <dgm:spPr/>
    </dgm:pt>
    <dgm:pt modelId="{235CD617-E13C-4FE5-BE61-E4B7B31B9510}" type="pres">
      <dgm:prSet presAssocID="{CBF07087-791B-4C87-8840-E54858CE140B}" presName="rootText" presStyleLbl="node2" presStyleIdx="3" presStyleCnt="5" custScaleX="1132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B30962-612B-4361-89ED-BA99BC33D2C0}" type="pres">
      <dgm:prSet presAssocID="{CBF07087-791B-4C87-8840-E54858CE140B}" presName="rootConnector" presStyleLbl="node2" presStyleIdx="3" presStyleCnt="5"/>
      <dgm:spPr/>
      <dgm:t>
        <a:bodyPr/>
        <a:lstStyle/>
        <a:p>
          <a:endParaRPr lang="ru-RU"/>
        </a:p>
      </dgm:t>
    </dgm:pt>
    <dgm:pt modelId="{264E399C-8183-4AB2-A965-864CBA4BBDC6}" type="pres">
      <dgm:prSet presAssocID="{CBF07087-791B-4C87-8840-E54858CE140B}" presName="hierChild4" presStyleCnt="0"/>
      <dgm:spPr/>
    </dgm:pt>
    <dgm:pt modelId="{12F8D9DF-CC74-4260-843E-DF1EE67035A3}" type="pres">
      <dgm:prSet presAssocID="{DE981645-9419-45EE-9835-4ED8472E76FC}" presName="Name35" presStyleLbl="parChTrans1D3" presStyleIdx="3" presStyleCnt="5"/>
      <dgm:spPr/>
      <dgm:t>
        <a:bodyPr/>
        <a:lstStyle/>
        <a:p>
          <a:endParaRPr lang="ru-RU"/>
        </a:p>
      </dgm:t>
    </dgm:pt>
    <dgm:pt modelId="{E3776933-6C76-4BD9-9FDE-63ED46F4A14B}" type="pres">
      <dgm:prSet presAssocID="{07659354-452B-42DF-B744-0BC06972E17A}" presName="hierRoot2" presStyleCnt="0">
        <dgm:presLayoutVars>
          <dgm:hierBranch val="r"/>
        </dgm:presLayoutVars>
      </dgm:prSet>
      <dgm:spPr/>
    </dgm:pt>
    <dgm:pt modelId="{3388EE74-EFD0-45B0-9414-725DB4865677}" type="pres">
      <dgm:prSet presAssocID="{07659354-452B-42DF-B744-0BC06972E17A}" presName="rootComposite" presStyleCnt="0"/>
      <dgm:spPr/>
    </dgm:pt>
    <dgm:pt modelId="{2444A37D-05D2-49B8-BE39-94B18AFD1A9E}" type="pres">
      <dgm:prSet presAssocID="{07659354-452B-42DF-B744-0BC06972E17A}" presName="rootText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85E3B7-BD1E-4C27-ADBF-829FB45EA17E}" type="pres">
      <dgm:prSet presAssocID="{07659354-452B-42DF-B744-0BC06972E17A}" presName="rootConnector" presStyleLbl="node3" presStyleIdx="3" presStyleCnt="5"/>
      <dgm:spPr/>
      <dgm:t>
        <a:bodyPr/>
        <a:lstStyle/>
        <a:p>
          <a:endParaRPr lang="ru-RU"/>
        </a:p>
      </dgm:t>
    </dgm:pt>
    <dgm:pt modelId="{6E510A15-FF0C-4100-8CF7-007DC5783A8D}" type="pres">
      <dgm:prSet presAssocID="{07659354-452B-42DF-B744-0BC06972E17A}" presName="hierChild4" presStyleCnt="0"/>
      <dgm:spPr/>
    </dgm:pt>
    <dgm:pt modelId="{E94450C7-6B10-4176-9605-C64EF80A379A}" type="pres">
      <dgm:prSet presAssocID="{07659354-452B-42DF-B744-0BC06972E17A}" presName="hierChild5" presStyleCnt="0"/>
      <dgm:spPr/>
    </dgm:pt>
    <dgm:pt modelId="{6209BFAE-1634-494B-AE9E-71AD30761F6F}" type="pres">
      <dgm:prSet presAssocID="{CBF07087-791B-4C87-8840-E54858CE140B}" presName="hierChild5" presStyleCnt="0"/>
      <dgm:spPr/>
    </dgm:pt>
    <dgm:pt modelId="{D18734C4-E2C0-4288-A417-E545FC1A5119}" type="pres">
      <dgm:prSet presAssocID="{B8BE2E40-01C0-4A05-9FB6-B40433F7907B}" presName="Name35" presStyleLbl="parChTrans1D2" presStyleIdx="4" presStyleCnt="5"/>
      <dgm:spPr/>
      <dgm:t>
        <a:bodyPr/>
        <a:lstStyle/>
        <a:p>
          <a:endParaRPr lang="ru-RU"/>
        </a:p>
      </dgm:t>
    </dgm:pt>
    <dgm:pt modelId="{B4BD80B0-A9A9-497F-A17F-33E6C4017A46}" type="pres">
      <dgm:prSet presAssocID="{B5B0FF5B-DC57-4136-8D30-06A36378A7D1}" presName="hierRoot2" presStyleCnt="0">
        <dgm:presLayoutVars>
          <dgm:hierBranch/>
        </dgm:presLayoutVars>
      </dgm:prSet>
      <dgm:spPr/>
    </dgm:pt>
    <dgm:pt modelId="{504EC174-5700-44AB-9917-14D56F705CA8}" type="pres">
      <dgm:prSet presAssocID="{B5B0FF5B-DC57-4136-8D30-06A36378A7D1}" presName="rootComposite" presStyleCnt="0"/>
      <dgm:spPr/>
    </dgm:pt>
    <dgm:pt modelId="{DEC2044E-0E15-49F1-9E3A-1F150E5F4393}" type="pres">
      <dgm:prSet presAssocID="{B5B0FF5B-DC57-4136-8D30-06A36378A7D1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578696-08EE-475B-AA87-6DD8C2096760}" type="pres">
      <dgm:prSet presAssocID="{B5B0FF5B-DC57-4136-8D30-06A36378A7D1}" presName="rootConnector" presStyleLbl="node2" presStyleIdx="4" presStyleCnt="5"/>
      <dgm:spPr/>
      <dgm:t>
        <a:bodyPr/>
        <a:lstStyle/>
        <a:p>
          <a:endParaRPr lang="ru-RU"/>
        </a:p>
      </dgm:t>
    </dgm:pt>
    <dgm:pt modelId="{2CD1E5B8-CD33-44B1-B646-D935EF2179C4}" type="pres">
      <dgm:prSet presAssocID="{B5B0FF5B-DC57-4136-8D30-06A36378A7D1}" presName="hierChild4" presStyleCnt="0"/>
      <dgm:spPr/>
    </dgm:pt>
    <dgm:pt modelId="{4DA37C9D-08B1-4355-A882-7C05F8B2BFBF}" type="pres">
      <dgm:prSet presAssocID="{40091BD1-8526-411B-A7BF-0FA6F0B1B08D}" presName="Name35" presStyleLbl="parChTrans1D3" presStyleIdx="4" presStyleCnt="5"/>
      <dgm:spPr/>
      <dgm:t>
        <a:bodyPr/>
        <a:lstStyle/>
        <a:p>
          <a:endParaRPr lang="ru-RU"/>
        </a:p>
      </dgm:t>
    </dgm:pt>
    <dgm:pt modelId="{03CD97E9-7841-4AEA-BFCE-57C06D8DBE9C}" type="pres">
      <dgm:prSet presAssocID="{C81E8DD3-50EC-4BB7-BE63-5A084C3E8448}" presName="hierRoot2" presStyleCnt="0">
        <dgm:presLayoutVars>
          <dgm:hierBranch val="r"/>
        </dgm:presLayoutVars>
      </dgm:prSet>
      <dgm:spPr/>
    </dgm:pt>
    <dgm:pt modelId="{35BF7944-AB82-49A5-BBA6-2ACC074FCE8F}" type="pres">
      <dgm:prSet presAssocID="{C81E8DD3-50EC-4BB7-BE63-5A084C3E8448}" presName="rootComposite" presStyleCnt="0"/>
      <dgm:spPr/>
    </dgm:pt>
    <dgm:pt modelId="{291C7F88-D5FF-4DEC-945F-31BFFF42D447}" type="pres">
      <dgm:prSet presAssocID="{C81E8DD3-50EC-4BB7-BE63-5A084C3E8448}" presName="rootText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3736D8-9B3D-47B1-BD4F-3DEEF54CE21A}" type="pres">
      <dgm:prSet presAssocID="{C81E8DD3-50EC-4BB7-BE63-5A084C3E8448}" presName="rootConnector" presStyleLbl="node3" presStyleIdx="4" presStyleCnt="5"/>
      <dgm:spPr/>
      <dgm:t>
        <a:bodyPr/>
        <a:lstStyle/>
        <a:p>
          <a:endParaRPr lang="ru-RU"/>
        </a:p>
      </dgm:t>
    </dgm:pt>
    <dgm:pt modelId="{E38C1D60-BC50-4F39-9C6F-1B5005AE7C10}" type="pres">
      <dgm:prSet presAssocID="{C81E8DD3-50EC-4BB7-BE63-5A084C3E8448}" presName="hierChild4" presStyleCnt="0"/>
      <dgm:spPr/>
    </dgm:pt>
    <dgm:pt modelId="{7F3C5972-5F9C-4CA0-A975-1557EA244762}" type="pres">
      <dgm:prSet presAssocID="{C81E8DD3-50EC-4BB7-BE63-5A084C3E8448}" presName="hierChild5" presStyleCnt="0"/>
      <dgm:spPr/>
    </dgm:pt>
    <dgm:pt modelId="{63CF8642-4604-4615-B376-030F46774672}" type="pres">
      <dgm:prSet presAssocID="{B5B0FF5B-DC57-4136-8D30-06A36378A7D1}" presName="hierChild5" presStyleCnt="0"/>
      <dgm:spPr/>
    </dgm:pt>
    <dgm:pt modelId="{A9DCD689-6EDF-4790-ACE6-D5F2BDBACE15}" type="pres">
      <dgm:prSet presAssocID="{B435F3BD-5F41-4EBC-8E54-4A79D220ACBB}" presName="hierChild3" presStyleCnt="0"/>
      <dgm:spPr/>
    </dgm:pt>
  </dgm:ptLst>
  <dgm:cxnLst>
    <dgm:cxn modelId="{E106E027-30DC-45F7-877E-5D3EC654A31B}" srcId="{D62107C0-F048-423C-9DF0-13B6B4891ED2}" destId="{7C89400C-04E6-4684-8AD6-97079A85E566}" srcOrd="0" destOrd="0" parTransId="{D732C4D8-1ABD-481D-BCCE-8FE7A45F9D2D}" sibTransId="{449171C2-21AE-4EB2-9198-49CBDF465D39}"/>
    <dgm:cxn modelId="{FC6DE7E0-E470-488F-9AAB-885179DB73A4}" type="presOf" srcId="{B435F3BD-5F41-4EBC-8E54-4A79D220ACBB}" destId="{05CC4B97-D535-419E-B833-A415FB1FFB08}" srcOrd="1" destOrd="0" presId="urn:microsoft.com/office/officeart/2005/8/layout/orgChart1"/>
    <dgm:cxn modelId="{AA56C386-82BA-4966-8F38-3D633C0DC04F}" type="presOf" srcId="{B8BE2E40-01C0-4A05-9FB6-B40433F7907B}" destId="{D18734C4-E2C0-4288-A417-E545FC1A5119}" srcOrd="0" destOrd="0" presId="urn:microsoft.com/office/officeart/2005/8/layout/orgChart1"/>
    <dgm:cxn modelId="{576E4984-C62B-4EAF-AC0B-FD9712197BDA}" srcId="{F74B7816-E4D4-43D2-B32C-7B95AA1C9F3C}" destId="{F1523141-9E1E-4153-87EE-264BECC91604}" srcOrd="0" destOrd="0" parTransId="{2B42E667-3A3D-4ECB-AE15-4DA62F1F24BD}" sibTransId="{F919F1FD-B7D4-40CB-BB5D-3ED0246C4188}"/>
    <dgm:cxn modelId="{535E75A9-C8A4-456E-AA7B-7A6EFDB06858}" type="presOf" srcId="{7C89400C-04E6-4684-8AD6-97079A85E566}" destId="{CAEEEB61-731D-4F1F-9903-96A9268CE38F}" srcOrd="0" destOrd="0" presId="urn:microsoft.com/office/officeart/2005/8/layout/orgChart1"/>
    <dgm:cxn modelId="{66C35A15-3329-49C8-9A70-A41D1412B58D}" srcId="{FD44FA83-424A-468D-BADF-ECF412F897DB}" destId="{166A5C11-9174-42C2-A55A-0A2FDD70F558}" srcOrd="0" destOrd="0" parTransId="{C0E12EC5-FA39-4242-B1A3-DE58883D8ADC}" sibTransId="{5E18CFE4-BD34-4780-BED3-E91398BAE2F3}"/>
    <dgm:cxn modelId="{F5078DC3-713F-4127-9211-AAA2DF0DF172}" type="presOf" srcId="{FD44FA83-424A-468D-BADF-ECF412F897DB}" destId="{2AD22287-6CC7-4E85-A0B9-3BD38301EA83}" srcOrd="1" destOrd="0" presId="urn:microsoft.com/office/officeart/2005/8/layout/orgChart1"/>
    <dgm:cxn modelId="{52314A06-E97E-485A-A9DC-40EE224BC4F5}" type="presOf" srcId="{DE981645-9419-45EE-9835-4ED8472E76FC}" destId="{12F8D9DF-CC74-4260-843E-DF1EE67035A3}" srcOrd="0" destOrd="0" presId="urn:microsoft.com/office/officeart/2005/8/layout/orgChart1"/>
    <dgm:cxn modelId="{ED612DA3-AC4C-4F5A-A5C9-4952C4AA0DCD}" type="presOf" srcId="{F74B7816-E4D4-43D2-B32C-7B95AA1C9F3C}" destId="{98D74FBD-15CB-4042-A083-A05DF3B6E743}" srcOrd="0" destOrd="0" presId="urn:microsoft.com/office/officeart/2005/8/layout/orgChart1"/>
    <dgm:cxn modelId="{800553DE-A5BC-41F0-97CB-E19AD848A732}" type="presOf" srcId="{CBF07087-791B-4C87-8840-E54858CE140B}" destId="{235CD617-E13C-4FE5-BE61-E4B7B31B9510}" srcOrd="0" destOrd="0" presId="urn:microsoft.com/office/officeart/2005/8/layout/orgChart1"/>
    <dgm:cxn modelId="{5C58C061-92A0-4B6C-B131-05711F8950D1}" type="presOf" srcId="{D732C4D8-1ABD-481D-BCCE-8FE7A45F9D2D}" destId="{2FEB1F70-71C0-4CDA-88AC-CA94161F8283}" srcOrd="0" destOrd="0" presId="urn:microsoft.com/office/officeart/2005/8/layout/orgChart1"/>
    <dgm:cxn modelId="{9E942031-23F9-4FC7-902D-96E94596E368}" srcId="{2AC929DB-095B-44EF-A676-1A0482BE4F34}" destId="{B435F3BD-5F41-4EBC-8E54-4A79D220ACBB}" srcOrd="0" destOrd="0" parTransId="{1798CCED-3C36-4D7E-B78C-3C0EB769800F}" sibTransId="{7E1DD50E-2A9C-40DB-9285-8DCD98CC00F6}"/>
    <dgm:cxn modelId="{60B19A34-92B3-4289-B8BC-2380E2EB6F6F}" type="presOf" srcId="{B5B0FF5B-DC57-4136-8D30-06A36378A7D1}" destId="{DEC2044E-0E15-49F1-9E3A-1F150E5F4393}" srcOrd="0" destOrd="0" presId="urn:microsoft.com/office/officeart/2005/8/layout/orgChart1"/>
    <dgm:cxn modelId="{DDA61515-B766-423D-8769-C8F37F4A5589}" type="presOf" srcId="{F1523141-9E1E-4153-87EE-264BECC91604}" destId="{95CC05B8-66B7-4732-A5D7-69E4DBDFC4EE}" srcOrd="0" destOrd="0" presId="urn:microsoft.com/office/officeart/2005/8/layout/orgChart1"/>
    <dgm:cxn modelId="{BF0CF05D-5C5F-459E-A2E1-BBE1D95B2D1D}" type="presOf" srcId="{C0E12EC5-FA39-4242-B1A3-DE58883D8ADC}" destId="{4F575CE9-CE43-4E9B-AA04-A92E14C8C701}" srcOrd="0" destOrd="0" presId="urn:microsoft.com/office/officeart/2005/8/layout/orgChart1"/>
    <dgm:cxn modelId="{BC888391-A986-434E-8E80-9887D78AC13B}" type="presOf" srcId="{4B6009C7-5B1C-4B57-B876-E37656D4318D}" destId="{5A18CDB9-C89D-4663-A208-7EABF2E93B1D}" srcOrd="0" destOrd="0" presId="urn:microsoft.com/office/officeart/2005/8/layout/orgChart1"/>
    <dgm:cxn modelId="{E25AC3BE-0308-496B-873D-A8196DBBD51B}" type="presOf" srcId="{2B42E667-3A3D-4ECB-AE15-4DA62F1F24BD}" destId="{84552C88-7A56-4B34-9164-EAA741984556}" srcOrd="0" destOrd="0" presId="urn:microsoft.com/office/officeart/2005/8/layout/orgChart1"/>
    <dgm:cxn modelId="{0566236F-5053-49C3-8A37-E3A36751501D}" type="presOf" srcId="{C81E8DD3-50EC-4BB7-BE63-5A084C3E8448}" destId="{291C7F88-D5FF-4DEC-945F-31BFFF42D447}" srcOrd="0" destOrd="0" presId="urn:microsoft.com/office/officeart/2005/8/layout/orgChart1"/>
    <dgm:cxn modelId="{14166DE0-1E77-4D43-8B10-BC038B971FE3}" type="presOf" srcId="{D62107C0-F048-423C-9DF0-13B6B4891ED2}" destId="{55525511-5069-4704-9695-EA8B70C819A2}" srcOrd="0" destOrd="0" presId="urn:microsoft.com/office/officeart/2005/8/layout/orgChart1"/>
    <dgm:cxn modelId="{986C0B90-099E-4D13-96FD-7267CD4E2E16}" type="presOf" srcId="{07659354-452B-42DF-B744-0BC06972E17A}" destId="{2444A37D-05D2-49B8-BE39-94B18AFD1A9E}" srcOrd="0" destOrd="0" presId="urn:microsoft.com/office/officeart/2005/8/layout/orgChart1"/>
    <dgm:cxn modelId="{1904DEBC-F31B-4C11-ACC0-4A5F3572AA35}" srcId="{B435F3BD-5F41-4EBC-8E54-4A79D220ACBB}" destId="{F74B7816-E4D4-43D2-B32C-7B95AA1C9F3C}" srcOrd="2" destOrd="0" parTransId="{4B6009C7-5B1C-4B57-B876-E37656D4318D}" sibTransId="{1F38BA59-AF2D-4F50-9B9B-38680A01A82C}"/>
    <dgm:cxn modelId="{E4AD335D-CDEF-46C2-BB43-3223B9A33335}" srcId="{CBF07087-791B-4C87-8840-E54858CE140B}" destId="{07659354-452B-42DF-B744-0BC06972E17A}" srcOrd="0" destOrd="0" parTransId="{DE981645-9419-45EE-9835-4ED8472E76FC}" sibTransId="{CFFF7A1F-5E5A-4474-A55D-404758252CF8}"/>
    <dgm:cxn modelId="{B40A940D-9CEB-48CB-B161-868FB3228C03}" type="presOf" srcId="{C81E8DD3-50EC-4BB7-BE63-5A084C3E8448}" destId="{173736D8-9B3D-47B1-BD4F-3DEEF54CE21A}" srcOrd="1" destOrd="0" presId="urn:microsoft.com/office/officeart/2005/8/layout/orgChart1"/>
    <dgm:cxn modelId="{08001E48-541E-41F9-8ED8-2AF3C866C758}" type="presOf" srcId="{07659354-452B-42DF-B744-0BC06972E17A}" destId="{E785E3B7-BD1E-4C27-ADBF-829FB45EA17E}" srcOrd="1" destOrd="0" presId="urn:microsoft.com/office/officeart/2005/8/layout/orgChart1"/>
    <dgm:cxn modelId="{7CAA82D1-63CF-4051-AF21-8A27DF4A0F16}" type="presOf" srcId="{F74B7816-E4D4-43D2-B32C-7B95AA1C9F3C}" destId="{F16C9702-BCA3-4AD0-90F4-FF8AFACE7846}" srcOrd="1" destOrd="0" presId="urn:microsoft.com/office/officeart/2005/8/layout/orgChart1"/>
    <dgm:cxn modelId="{3B9C24CD-50F2-4B23-AEB2-B3B75E442400}" type="presOf" srcId="{CBF07087-791B-4C87-8840-E54858CE140B}" destId="{BAB30962-612B-4361-89ED-BA99BC33D2C0}" srcOrd="1" destOrd="0" presId="urn:microsoft.com/office/officeart/2005/8/layout/orgChart1"/>
    <dgm:cxn modelId="{226908C0-1096-4DB4-8432-175826C1AB71}" type="presOf" srcId="{48E778BB-B232-405F-B4C0-F82DCC0BC615}" destId="{F7846538-9EAC-4B9A-BA9D-E1097033CEC3}" srcOrd="0" destOrd="0" presId="urn:microsoft.com/office/officeart/2005/8/layout/orgChart1"/>
    <dgm:cxn modelId="{CD06AE37-D31F-4426-9B9C-1B1342EE7EF7}" srcId="{B435F3BD-5F41-4EBC-8E54-4A79D220ACBB}" destId="{B5B0FF5B-DC57-4136-8D30-06A36378A7D1}" srcOrd="4" destOrd="0" parTransId="{B8BE2E40-01C0-4A05-9FB6-B40433F7907B}" sibTransId="{0E2D9085-AA23-46A4-BFDE-E34D764480BF}"/>
    <dgm:cxn modelId="{1CF76CBD-A729-4162-9C51-36493FBFAE58}" type="presOf" srcId="{166A5C11-9174-42C2-A55A-0A2FDD70F558}" destId="{37BC50A5-DCBA-476D-AA9F-173C9CBEEB71}" srcOrd="1" destOrd="0" presId="urn:microsoft.com/office/officeart/2005/8/layout/orgChart1"/>
    <dgm:cxn modelId="{16123EF5-F79D-4546-983E-1FDA77C0E6DD}" srcId="{B5B0FF5B-DC57-4136-8D30-06A36378A7D1}" destId="{C81E8DD3-50EC-4BB7-BE63-5A084C3E8448}" srcOrd="0" destOrd="0" parTransId="{40091BD1-8526-411B-A7BF-0FA6F0B1B08D}" sibTransId="{80710AAE-F142-487D-AA7B-24148C0ACF73}"/>
    <dgm:cxn modelId="{F4CCA4E4-7538-42E8-B9F5-13E6B0983CF8}" type="presOf" srcId="{40091BD1-8526-411B-A7BF-0FA6F0B1B08D}" destId="{4DA37C9D-08B1-4355-A882-7C05F8B2BFBF}" srcOrd="0" destOrd="0" presId="urn:microsoft.com/office/officeart/2005/8/layout/orgChart1"/>
    <dgm:cxn modelId="{557A67AE-13FA-4838-B438-7E9D6ACA88EA}" type="presOf" srcId="{B435F3BD-5F41-4EBC-8E54-4A79D220ACBB}" destId="{7DB1D417-37FC-4490-A281-B325BB193253}" srcOrd="0" destOrd="0" presId="urn:microsoft.com/office/officeart/2005/8/layout/orgChart1"/>
    <dgm:cxn modelId="{BB829F2A-0DA1-4E72-8493-E7BEFD328F60}" type="presOf" srcId="{F1523141-9E1E-4153-87EE-264BECC91604}" destId="{A68324A3-62F0-43A6-B591-F7BB41EFABE8}" srcOrd="1" destOrd="0" presId="urn:microsoft.com/office/officeart/2005/8/layout/orgChart1"/>
    <dgm:cxn modelId="{0E119C45-F60A-4AA3-B0B6-ECF54FAC03F7}" type="presOf" srcId="{9B9AB0F1-49A0-49BB-848F-92AE16C2EEB0}" destId="{6357DBE8-C5D1-4BEF-8F27-48B01411C81E}" srcOrd="0" destOrd="0" presId="urn:microsoft.com/office/officeart/2005/8/layout/orgChart1"/>
    <dgm:cxn modelId="{ACCF401E-C742-4E96-A296-3C7DC04BBFFE}" type="presOf" srcId="{D62107C0-F048-423C-9DF0-13B6B4891ED2}" destId="{0DD28F2A-D5B8-454E-A2DD-5E5733E7D492}" srcOrd="1" destOrd="0" presId="urn:microsoft.com/office/officeart/2005/8/layout/orgChart1"/>
    <dgm:cxn modelId="{D2869A75-62E2-4A55-9F11-61C3442BAF88}" srcId="{B435F3BD-5F41-4EBC-8E54-4A79D220ACBB}" destId="{CBF07087-791B-4C87-8840-E54858CE140B}" srcOrd="3" destOrd="0" parTransId="{9FEA7E21-7A3C-44F5-8D2E-0DA3F1753F38}" sibTransId="{B257AB2F-EAF4-4CFE-A690-0D84646F9C62}"/>
    <dgm:cxn modelId="{908D9883-2E26-4A94-8839-5BCB90CA1360}" type="presOf" srcId="{166A5C11-9174-42C2-A55A-0A2FDD70F558}" destId="{711842B2-A0F5-43B3-BCED-4B239F97BC67}" srcOrd="0" destOrd="0" presId="urn:microsoft.com/office/officeart/2005/8/layout/orgChart1"/>
    <dgm:cxn modelId="{FF7EA7C9-CBB4-4763-A7FA-88D56228C587}" type="presOf" srcId="{B5B0FF5B-DC57-4136-8D30-06A36378A7D1}" destId="{74578696-08EE-475B-AA87-6DD8C2096760}" srcOrd="1" destOrd="0" presId="urn:microsoft.com/office/officeart/2005/8/layout/orgChart1"/>
    <dgm:cxn modelId="{23CD0B7E-2304-46B8-9CC9-237C7058C78F}" srcId="{B435F3BD-5F41-4EBC-8E54-4A79D220ACBB}" destId="{FD44FA83-424A-468D-BADF-ECF412F897DB}" srcOrd="0" destOrd="0" parTransId="{48E778BB-B232-405F-B4C0-F82DCC0BC615}" sibTransId="{E1FFEA25-700E-4888-B9CE-86BE360169F9}"/>
    <dgm:cxn modelId="{15A01B76-81F3-4E47-84AD-FA93EEF2CDDB}" type="presOf" srcId="{9FEA7E21-7A3C-44F5-8D2E-0DA3F1753F38}" destId="{ABDC8C25-1EEB-40A0-915D-9A2074E39D2B}" srcOrd="0" destOrd="0" presId="urn:microsoft.com/office/officeart/2005/8/layout/orgChart1"/>
    <dgm:cxn modelId="{A5F8EE62-AC8D-4A6E-8495-8AF08C4345D5}" type="presOf" srcId="{FD44FA83-424A-468D-BADF-ECF412F897DB}" destId="{CC00A226-2632-4C68-BE72-23D3B1EC8F10}" srcOrd="0" destOrd="0" presId="urn:microsoft.com/office/officeart/2005/8/layout/orgChart1"/>
    <dgm:cxn modelId="{B6A91463-863F-495E-BB37-747F8C1B35FB}" type="presOf" srcId="{7C89400C-04E6-4684-8AD6-97079A85E566}" destId="{D595A850-3D18-460B-B0B9-54A4C734766C}" srcOrd="1" destOrd="0" presId="urn:microsoft.com/office/officeart/2005/8/layout/orgChart1"/>
    <dgm:cxn modelId="{63B54AD3-7333-42DD-A045-BE3D4F76309D}" srcId="{B435F3BD-5F41-4EBC-8E54-4A79D220ACBB}" destId="{D62107C0-F048-423C-9DF0-13B6B4891ED2}" srcOrd="1" destOrd="0" parTransId="{9B9AB0F1-49A0-49BB-848F-92AE16C2EEB0}" sibTransId="{819274DF-5EEB-4C19-AD15-C41C47E3ABBA}"/>
    <dgm:cxn modelId="{F7E5C11E-6E24-4068-B0C6-80E6C3301BF5}" type="presOf" srcId="{2AC929DB-095B-44EF-A676-1A0482BE4F34}" destId="{66733968-1DE1-4B11-9FC3-E0D7C26EEC30}" srcOrd="0" destOrd="0" presId="urn:microsoft.com/office/officeart/2005/8/layout/orgChart1"/>
    <dgm:cxn modelId="{3B344564-428E-40F2-9DE3-E4A5682D5677}" type="presParOf" srcId="{66733968-1DE1-4B11-9FC3-E0D7C26EEC30}" destId="{69A86736-9B98-4776-9524-D3B9E1279F0D}" srcOrd="0" destOrd="0" presId="urn:microsoft.com/office/officeart/2005/8/layout/orgChart1"/>
    <dgm:cxn modelId="{FC87AECA-92E1-48FC-B201-1220A270B467}" type="presParOf" srcId="{69A86736-9B98-4776-9524-D3B9E1279F0D}" destId="{54E9F9D8-67FC-4CFE-9A97-DC2D9AF87938}" srcOrd="0" destOrd="0" presId="urn:microsoft.com/office/officeart/2005/8/layout/orgChart1"/>
    <dgm:cxn modelId="{2F4C3EFB-B424-4A8E-9A2B-480E62AC4F22}" type="presParOf" srcId="{54E9F9D8-67FC-4CFE-9A97-DC2D9AF87938}" destId="{7DB1D417-37FC-4490-A281-B325BB193253}" srcOrd="0" destOrd="0" presId="urn:microsoft.com/office/officeart/2005/8/layout/orgChart1"/>
    <dgm:cxn modelId="{489AECB1-E822-45B7-BF3A-B1BE3E5C34B0}" type="presParOf" srcId="{54E9F9D8-67FC-4CFE-9A97-DC2D9AF87938}" destId="{05CC4B97-D535-419E-B833-A415FB1FFB08}" srcOrd="1" destOrd="0" presId="urn:microsoft.com/office/officeart/2005/8/layout/orgChart1"/>
    <dgm:cxn modelId="{ACCE99D4-A1D9-4851-909C-6CECA5433C06}" type="presParOf" srcId="{69A86736-9B98-4776-9524-D3B9E1279F0D}" destId="{5A25018E-D9B2-4388-928F-1E41F194CE8A}" srcOrd="1" destOrd="0" presId="urn:microsoft.com/office/officeart/2005/8/layout/orgChart1"/>
    <dgm:cxn modelId="{53D5744D-54F2-4233-B3EA-C156081D4B0A}" type="presParOf" srcId="{5A25018E-D9B2-4388-928F-1E41F194CE8A}" destId="{F7846538-9EAC-4B9A-BA9D-E1097033CEC3}" srcOrd="0" destOrd="0" presId="urn:microsoft.com/office/officeart/2005/8/layout/orgChart1"/>
    <dgm:cxn modelId="{EF620CBF-2063-4477-8E70-02F2B454427D}" type="presParOf" srcId="{5A25018E-D9B2-4388-928F-1E41F194CE8A}" destId="{0EF4E67A-ED28-48B1-9014-7BAA6991470A}" srcOrd="1" destOrd="0" presId="urn:microsoft.com/office/officeart/2005/8/layout/orgChart1"/>
    <dgm:cxn modelId="{B4863F18-EB88-4AE1-94AF-1482061C46EE}" type="presParOf" srcId="{0EF4E67A-ED28-48B1-9014-7BAA6991470A}" destId="{4520227D-4736-406C-BB2C-5880A6A72E3A}" srcOrd="0" destOrd="0" presId="urn:microsoft.com/office/officeart/2005/8/layout/orgChart1"/>
    <dgm:cxn modelId="{567D5493-F7B0-4B6B-B7C2-6FC9F2D9489C}" type="presParOf" srcId="{4520227D-4736-406C-BB2C-5880A6A72E3A}" destId="{CC00A226-2632-4C68-BE72-23D3B1EC8F10}" srcOrd="0" destOrd="0" presId="urn:microsoft.com/office/officeart/2005/8/layout/orgChart1"/>
    <dgm:cxn modelId="{1D0219E9-2599-4103-9A69-4216B344F035}" type="presParOf" srcId="{4520227D-4736-406C-BB2C-5880A6A72E3A}" destId="{2AD22287-6CC7-4E85-A0B9-3BD38301EA83}" srcOrd="1" destOrd="0" presId="urn:microsoft.com/office/officeart/2005/8/layout/orgChart1"/>
    <dgm:cxn modelId="{DEE39C6B-293C-4179-9FA1-7142792D2649}" type="presParOf" srcId="{0EF4E67A-ED28-48B1-9014-7BAA6991470A}" destId="{F9D209F3-A4D9-4A8D-AFF1-74CC1E494A70}" srcOrd="1" destOrd="0" presId="urn:microsoft.com/office/officeart/2005/8/layout/orgChart1"/>
    <dgm:cxn modelId="{75D4EF02-ADA8-408C-99D8-EA218A77123A}" type="presParOf" srcId="{F9D209F3-A4D9-4A8D-AFF1-74CC1E494A70}" destId="{4F575CE9-CE43-4E9B-AA04-A92E14C8C701}" srcOrd="0" destOrd="0" presId="urn:microsoft.com/office/officeart/2005/8/layout/orgChart1"/>
    <dgm:cxn modelId="{8245F3FB-22F8-4AD6-BEC2-DD212C45FADE}" type="presParOf" srcId="{F9D209F3-A4D9-4A8D-AFF1-74CC1E494A70}" destId="{FF7B984B-621B-40C6-96F4-0F59D9B2D40A}" srcOrd="1" destOrd="0" presId="urn:microsoft.com/office/officeart/2005/8/layout/orgChart1"/>
    <dgm:cxn modelId="{759FEAAE-329D-47D4-A2EB-A1457CF67DA6}" type="presParOf" srcId="{FF7B984B-621B-40C6-96F4-0F59D9B2D40A}" destId="{02C1D04F-B4DD-4F05-9E41-B0C9D31BFCD9}" srcOrd="0" destOrd="0" presId="urn:microsoft.com/office/officeart/2005/8/layout/orgChart1"/>
    <dgm:cxn modelId="{FE034AFB-7BE3-4D25-8B19-84BA9FCEDB84}" type="presParOf" srcId="{02C1D04F-B4DD-4F05-9E41-B0C9D31BFCD9}" destId="{711842B2-A0F5-43B3-BCED-4B239F97BC67}" srcOrd="0" destOrd="0" presId="urn:microsoft.com/office/officeart/2005/8/layout/orgChart1"/>
    <dgm:cxn modelId="{059013FB-4A88-4B39-ABCA-01D9CE88282C}" type="presParOf" srcId="{02C1D04F-B4DD-4F05-9E41-B0C9D31BFCD9}" destId="{37BC50A5-DCBA-476D-AA9F-173C9CBEEB71}" srcOrd="1" destOrd="0" presId="urn:microsoft.com/office/officeart/2005/8/layout/orgChart1"/>
    <dgm:cxn modelId="{6892F9DE-88FE-44A8-BC60-5F96A4ABE1DE}" type="presParOf" srcId="{FF7B984B-621B-40C6-96F4-0F59D9B2D40A}" destId="{FC07D471-2297-4202-AEBE-E900A859CFB9}" srcOrd="1" destOrd="0" presId="urn:microsoft.com/office/officeart/2005/8/layout/orgChart1"/>
    <dgm:cxn modelId="{257D99B2-5982-418E-AD9F-520A531C3C3D}" type="presParOf" srcId="{FF7B984B-621B-40C6-96F4-0F59D9B2D40A}" destId="{7995DB97-408F-40CF-85E1-76FBD1E9DAB1}" srcOrd="2" destOrd="0" presId="urn:microsoft.com/office/officeart/2005/8/layout/orgChart1"/>
    <dgm:cxn modelId="{8D692F5F-CD57-43F5-B6BC-2C7EE3138231}" type="presParOf" srcId="{0EF4E67A-ED28-48B1-9014-7BAA6991470A}" destId="{4A6B274C-4384-4911-927E-0F80D98AE570}" srcOrd="2" destOrd="0" presId="urn:microsoft.com/office/officeart/2005/8/layout/orgChart1"/>
    <dgm:cxn modelId="{8F833715-2CE6-466F-8AD5-2C624BED8F4E}" type="presParOf" srcId="{5A25018E-D9B2-4388-928F-1E41F194CE8A}" destId="{6357DBE8-C5D1-4BEF-8F27-48B01411C81E}" srcOrd="2" destOrd="0" presId="urn:microsoft.com/office/officeart/2005/8/layout/orgChart1"/>
    <dgm:cxn modelId="{7E763FE2-E35B-47BC-9C11-C59B90208D70}" type="presParOf" srcId="{5A25018E-D9B2-4388-928F-1E41F194CE8A}" destId="{0E1BA636-4D07-460F-BDC4-842FEAEDA5DD}" srcOrd="3" destOrd="0" presId="urn:microsoft.com/office/officeart/2005/8/layout/orgChart1"/>
    <dgm:cxn modelId="{D0EE82AB-0F1A-4B30-958B-B4F49CA16CD6}" type="presParOf" srcId="{0E1BA636-4D07-460F-BDC4-842FEAEDA5DD}" destId="{081D0E43-AC24-41E8-8764-8FD33783D0C8}" srcOrd="0" destOrd="0" presId="urn:microsoft.com/office/officeart/2005/8/layout/orgChart1"/>
    <dgm:cxn modelId="{DEB4373B-C465-4AD9-A276-B8554AA26AFE}" type="presParOf" srcId="{081D0E43-AC24-41E8-8764-8FD33783D0C8}" destId="{55525511-5069-4704-9695-EA8B70C819A2}" srcOrd="0" destOrd="0" presId="urn:microsoft.com/office/officeart/2005/8/layout/orgChart1"/>
    <dgm:cxn modelId="{990C3280-6742-43E1-8288-0DB7C4E1CFA6}" type="presParOf" srcId="{081D0E43-AC24-41E8-8764-8FD33783D0C8}" destId="{0DD28F2A-D5B8-454E-A2DD-5E5733E7D492}" srcOrd="1" destOrd="0" presId="urn:microsoft.com/office/officeart/2005/8/layout/orgChart1"/>
    <dgm:cxn modelId="{79D173C2-8E23-49D1-A417-9FB4C0F598B0}" type="presParOf" srcId="{0E1BA636-4D07-460F-BDC4-842FEAEDA5DD}" destId="{8FBDB83A-476B-4344-AB34-166705A61300}" srcOrd="1" destOrd="0" presId="urn:microsoft.com/office/officeart/2005/8/layout/orgChart1"/>
    <dgm:cxn modelId="{5BABA2B4-7CE3-4F7D-9313-6F1810D4BB61}" type="presParOf" srcId="{8FBDB83A-476B-4344-AB34-166705A61300}" destId="{2FEB1F70-71C0-4CDA-88AC-CA94161F8283}" srcOrd="0" destOrd="0" presId="urn:microsoft.com/office/officeart/2005/8/layout/orgChart1"/>
    <dgm:cxn modelId="{F16CEA65-E9D6-4551-A0CC-BFE296ACF317}" type="presParOf" srcId="{8FBDB83A-476B-4344-AB34-166705A61300}" destId="{AFE1B03E-3394-4B00-A83A-8C91D9ED8B33}" srcOrd="1" destOrd="0" presId="urn:microsoft.com/office/officeart/2005/8/layout/orgChart1"/>
    <dgm:cxn modelId="{0FCD1454-4B6C-46DF-8EFF-94C257406CAF}" type="presParOf" srcId="{AFE1B03E-3394-4B00-A83A-8C91D9ED8B33}" destId="{6F00C4F0-FE8D-4731-A8DE-5C5B30044CA6}" srcOrd="0" destOrd="0" presId="urn:microsoft.com/office/officeart/2005/8/layout/orgChart1"/>
    <dgm:cxn modelId="{E02B37E3-7D2A-46DD-B48C-9B454473CF02}" type="presParOf" srcId="{6F00C4F0-FE8D-4731-A8DE-5C5B30044CA6}" destId="{CAEEEB61-731D-4F1F-9903-96A9268CE38F}" srcOrd="0" destOrd="0" presId="urn:microsoft.com/office/officeart/2005/8/layout/orgChart1"/>
    <dgm:cxn modelId="{E2FF5B05-7749-4B5D-8F77-7B7EDD695C09}" type="presParOf" srcId="{6F00C4F0-FE8D-4731-A8DE-5C5B30044CA6}" destId="{D595A850-3D18-460B-B0B9-54A4C734766C}" srcOrd="1" destOrd="0" presId="urn:microsoft.com/office/officeart/2005/8/layout/orgChart1"/>
    <dgm:cxn modelId="{1D3DC905-2935-4CC7-AB6A-D269925DF93D}" type="presParOf" srcId="{AFE1B03E-3394-4B00-A83A-8C91D9ED8B33}" destId="{55306B42-2BB9-4E1B-947A-2FCC4621E7C3}" srcOrd="1" destOrd="0" presId="urn:microsoft.com/office/officeart/2005/8/layout/orgChart1"/>
    <dgm:cxn modelId="{4CFF246A-D350-47B8-A9E9-95FBC87F1FB2}" type="presParOf" srcId="{AFE1B03E-3394-4B00-A83A-8C91D9ED8B33}" destId="{48C360B4-9D2F-496E-A1A0-65B417EEEBF6}" srcOrd="2" destOrd="0" presId="urn:microsoft.com/office/officeart/2005/8/layout/orgChart1"/>
    <dgm:cxn modelId="{02CDB2C8-D062-4E90-8D7E-5745633AC9AA}" type="presParOf" srcId="{0E1BA636-4D07-460F-BDC4-842FEAEDA5DD}" destId="{4615ACF4-385E-45EA-AC9A-6E080983BA52}" srcOrd="2" destOrd="0" presId="urn:microsoft.com/office/officeart/2005/8/layout/orgChart1"/>
    <dgm:cxn modelId="{0139C8FF-22D1-43A1-A8F5-DCF3A8320C52}" type="presParOf" srcId="{5A25018E-D9B2-4388-928F-1E41F194CE8A}" destId="{5A18CDB9-C89D-4663-A208-7EABF2E93B1D}" srcOrd="4" destOrd="0" presId="urn:microsoft.com/office/officeart/2005/8/layout/orgChart1"/>
    <dgm:cxn modelId="{3E5B17BC-483B-44D3-8663-40B9E554BD1B}" type="presParOf" srcId="{5A25018E-D9B2-4388-928F-1E41F194CE8A}" destId="{FD6F0034-683A-4B19-947B-4DFC2EF004D3}" srcOrd="5" destOrd="0" presId="urn:microsoft.com/office/officeart/2005/8/layout/orgChart1"/>
    <dgm:cxn modelId="{C3562632-2153-4DF7-A6A7-D913E13A98F1}" type="presParOf" srcId="{FD6F0034-683A-4B19-947B-4DFC2EF004D3}" destId="{FA59DAC4-B4A6-49A7-9018-F1668940B113}" srcOrd="0" destOrd="0" presId="urn:microsoft.com/office/officeart/2005/8/layout/orgChart1"/>
    <dgm:cxn modelId="{BA3BDBD4-1D05-457F-AB4A-A85BD090DDDD}" type="presParOf" srcId="{FA59DAC4-B4A6-49A7-9018-F1668940B113}" destId="{98D74FBD-15CB-4042-A083-A05DF3B6E743}" srcOrd="0" destOrd="0" presId="urn:microsoft.com/office/officeart/2005/8/layout/orgChart1"/>
    <dgm:cxn modelId="{708F84CF-923F-44FB-9B2C-A79D5F79EB01}" type="presParOf" srcId="{FA59DAC4-B4A6-49A7-9018-F1668940B113}" destId="{F16C9702-BCA3-4AD0-90F4-FF8AFACE7846}" srcOrd="1" destOrd="0" presId="urn:microsoft.com/office/officeart/2005/8/layout/orgChart1"/>
    <dgm:cxn modelId="{D77FA39D-6B4E-40F3-B8E3-7D2489F2F1EC}" type="presParOf" srcId="{FD6F0034-683A-4B19-947B-4DFC2EF004D3}" destId="{F825E1D5-82A6-4516-B990-3F0092251239}" srcOrd="1" destOrd="0" presId="urn:microsoft.com/office/officeart/2005/8/layout/orgChart1"/>
    <dgm:cxn modelId="{F1A6EC4A-291D-4FBD-AB0D-B361EC3B4AC9}" type="presParOf" srcId="{F825E1D5-82A6-4516-B990-3F0092251239}" destId="{84552C88-7A56-4B34-9164-EAA741984556}" srcOrd="0" destOrd="0" presId="urn:microsoft.com/office/officeart/2005/8/layout/orgChart1"/>
    <dgm:cxn modelId="{F26DA416-38F5-488B-80C1-5A17871AAD64}" type="presParOf" srcId="{F825E1D5-82A6-4516-B990-3F0092251239}" destId="{5469DA51-3F0B-4EA8-92D4-1E8D3F2A39A2}" srcOrd="1" destOrd="0" presId="urn:microsoft.com/office/officeart/2005/8/layout/orgChart1"/>
    <dgm:cxn modelId="{4F3BF587-6A87-4F39-B373-86A600F2392C}" type="presParOf" srcId="{5469DA51-3F0B-4EA8-92D4-1E8D3F2A39A2}" destId="{0B31F079-33CC-4D3D-AF14-D47EAE6AB9BA}" srcOrd="0" destOrd="0" presId="urn:microsoft.com/office/officeart/2005/8/layout/orgChart1"/>
    <dgm:cxn modelId="{4C902EAC-E2C5-44E9-A320-F2D4639A1CF1}" type="presParOf" srcId="{0B31F079-33CC-4D3D-AF14-D47EAE6AB9BA}" destId="{95CC05B8-66B7-4732-A5D7-69E4DBDFC4EE}" srcOrd="0" destOrd="0" presId="urn:microsoft.com/office/officeart/2005/8/layout/orgChart1"/>
    <dgm:cxn modelId="{5E9D0D42-36A9-49EE-BD7C-68AD4134F6CD}" type="presParOf" srcId="{0B31F079-33CC-4D3D-AF14-D47EAE6AB9BA}" destId="{A68324A3-62F0-43A6-B591-F7BB41EFABE8}" srcOrd="1" destOrd="0" presId="urn:microsoft.com/office/officeart/2005/8/layout/orgChart1"/>
    <dgm:cxn modelId="{88924DF7-6F80-46EF-9801-F9C1FC1456A8}" type="presParOf" srcId="{5469DA51-3F0B-4EA8-92D4-1E8D3F2A39A2}" destId="{69C8F252-9C7C-45E6-B6F3-C9A1234D4884}" srcOrd="1" destOrd="0" presId="urn:microsoft.com/office/officeart/2005/8/layout/orgChart1"/>
    <dgm:cxn modelId="{9F85E41F-E058-40DD-89C5-32B0EC800D9D}" type="presParOf" srcId="{5469DA51-3F0B-4EA8-92D4-1E8D3F2A39A2}" destId="{FA91EC1E-93BC-4435-958E-51E7BFE25748}" srcOrd="2" destOrd="0" presId="urn:microsoft.com/office/officeart/2005/8/layout/orgChart1"/>
    <dgm:cxn modelId="{D72D9CC8-20AA-413B-9E11-E75CA2ED9CB1}" type="presParOf" srcId="{FD6F0034-683A-4B19-947B-4DFC2EF004D3}" destId="{DCE22BD2-0104-44CA-B88E-7B320F351544}" srcOrd="2" destOrd="0" presId="urn:microsoft.com/office/officeart/2005/8/layout/orgChart1"/>
    <dgm:cxn modelId="{F738ADE4-9AB8-43DC-981F-A701D1B42F31}" type="presParOf" srcId="{5A25018E-D9B2-4388-928F-1E41F194CE8A}" destId="{ABDC8C25-1EEB-40A0-915D-9A2074E39D2B}" srcOrd="6" destOrd="0" presId="urn:microsoft.com/office/officeart/2005/8/layout/orgChart1"/>
    <dgm:cxn modelId="{5B0C3892-0CBB-4CFE-8F27-FB176BC16F1B}" type="presParOf" srcId="{5A25018E-D9B2-4388-928F-1E41F194CE8A}" destId="{FC9B092F-E426-4FB0-B9C8-7E4B5978CD35}" srcOrd="7" destOrd="0" presId="urn:microsoft.com/office/officeart/2005/8/layout/orgChart1"/>
    <dgm:cxn modelId="{C3E8D766-E908-429D-A81F-AC31D446F727}" type="presParOf" srcId="{FC9B092F-E426-4FB0-B9C8-7E4B5978CD35}" destId="{38F4A46B-EFC0-4A27-B3CF-7276FBE8DAC0}" srcOrd="0" destOrd="0" presId="urn:microsoft.com/office/officeart/2005/8/layout/orgChart1"/>
    <dgm:cxn modelId="{057B3D85-999C-47BF-B7E2-FE40B16CB531}" type="presParOf" srcId="{38F4A46B-EFC0-4A27-B3CF-7276FBE8DAC0}" destId="{235CD617-E13C-4FE5-BE61-E4B7B31B9510}" srcOrd="0" destOrd="0" presId="urn:microsoft.com/office/officeart/2005/8/layout/orgChart1"/>
    <dgm:cxn modelId="{3193E945-4E5B-4935-819D-B5E40707BA26}" type="presParOf" srcId="{38F4A46B-EFC0-4A27-B3CF-7276FBE8DAC0}" destId="{BAB30962-612B-4361-89ED-BA99BC33D2C0}" srcOrd="1" destOrd="0" presId="urn:microsoft.com/office/officeart/2005/8/layout/orgChart1"/>
    <dgm:cxn modelId="{B10CF33F-9C53-4CDF-BD3F-53AC31A106AA}" type="presParOf" srcId="{FC9B092F-E426-4FB0-B9C8-7E4B5978CD35}" destId="{264E399C-8183-4AB2-A965-864CBA4BBDC6}" srcOrd="1" destOrd="0" presId="urn:microsoft.com/office/officeart/2005/8/layout/orgChart1"/>
    <dgm:cxn modelId="{2BABFC30-F253-423E-9BA6-28B051D3EA60}" type="presParOf" srcId="{264E399C-8183-4AB2-A965-864CBA4BBDC6}" destId="{12F8D9DF-CC74-4260-843E-DF1EE67035A3}" srcOrd="0" destOrd="0" presId="urn:microsoft.com/office/officeart/2005/8/layout/orgChart1"/>
    <dgm:cxn modelId="{B510F20E-8C76-44AB-A11F-DF56F1751CB9}" type="presParOf" srcId="{264E399C-8183-4AB2-A965-864CBA4BBDC6}" destId="{E3776933-6C76-4BD9-9FDE-63ED46F4A14B}" srcOrd="1" destOrd="0" presId="urn:microsoft.com/office/officeart/2005/8/layout/orgChart1"/>
    <dgm:cxn modelId="{EC95B6F4-9835-49E1-BD44-518ED881D550}" type="presParOf" srcId="{E3776933-6C76-4BD9-9FDE-63ED46F4A14B}" destId="{3388EE74-EFD0-45B0-9414-725DB4865677}" srcOrd="0" destOrd="0" presId="urn:microsoft.com/office/officeart/2005/8/layout/orgChart1"/>
    <dgm:cxn modelId="{B106547A-E9BB-4A9A-8633-6496F8520B89}" type="presParOf" srcId="{3388EE74-EFD0-45B0-9414-725DB4865677}" destId="{2444A37D-05D2-49B8-BE39-94B18AFD1A9E}" srcOrd="0" destOrd="0" presId="urn:microsoft.com/office/officeart/2005/8/layout/orgChart1"/>
    <dgm:cxn modelId="{E7F98B49-F38E-4B28-80D6-F9BA00019314}" type="presParOf" srcId="{3388EE74-EFD0-45B0-9414-725DB4865677}" destId="{E785E3B7-BD1E-4C27-ADBF-829FB45EA17E}" srcOrd="1" destOrd="0" presId="urn:microsoft.com/office/officeart/2005/8/layout/orgChart1"/>
    <dgm:cxn modelId="{C6BC88BE-AF42-4E84-B153-D0BEB34CC2F7}" type="presParOf" srcId="{E3776933-6C76-4BD9-9FDE-63ED46F4A14B}" destId="{6E510A15-FF0C-4100-8CF7-007DC5783A8D}" srcOrd="1" destOrd="0" presId="urn:microsoft.com/office/officeart/2005/8/layout/orgChart1"/>
    <dgm:cxn modelId="{1E255AA2-94C9-4AF7-9A63-2A937206C37A}" type="presParOf" srcId="{E3776933-6C76-4BD9-9FDE-63ED46F4A14B}" destId="{E94450C7-6B10-4176-9605-C64EF80A379A}" srcOrd="2" destOrd="0" presId="urn:microsoft.com/office/officeart/2005/8/layout/orgChart1"/>
    <dgm:cxn modelId="{EE443CA2-3BF2-4EEA-B45C-A546220F87FC}" type="presParOf" srcId="{FC9B092F-E426-4FB0-B9C8-7E4B5978CD35}" destId="{6209BFAE-1634-494B-AE9E-71AD30761F6F}" srcOrd="2" destOrd="0" presId="urn:microsoft.com/office/officeart/2005/8/layout/orgChart1"/>
    <dgm:cxn modelId="{95A9D704-5700-4BE2-ADE4-94FF7BED60DC}" type="presParOf" srcId="{5A25018E-D9B2-4388-928F-1E41F194CE8A}" destId="{D18734C4-E2C0-4288-A417-E545FC1A5119}" srcOrd="8" destOrd="0" presId="urn:microsoft.com/office/officeart/2005/8/layout/orgChart1"/>
    <dgm:cxn modelId="{1C39F8C5-4C15-4ADC-B490-1BE0E5306331}" type="presParOf" srcId="{5A25018E-D9B2-4388-928F-1E41F194CE8A}" destId="{B4BD80B0-A9A9-497F-A17F-33E6C4017A46}" srcOrd="9" destOrd="0" presId="urn:microsoft.com/office/officeart/2005/8/layout/orgChart1"/>
    <dgm:cxn modelId="{9A05534A-E87A-45F5-A234-9A0CC9D1D62D}" type="presParOf" srcId="{B4BD80B0-A9A9-497F-A17F-33E6C4017A46}" destId="{504EC174-5700-44AB-9917-14D56F705CA8}" srcOrd="0" destOrd="0" presId="urn:microsoft.com/office/officeart/2005/8/layout/orgChart1"/>
    <dgm:cxn modelId="{B14CE68B-3E6B-4AE6-B996-040D9334D885}" type="presParOf" srcId="{504EC174-5700-44AB-9917-14D56F705CA8}" destId="{DEC2044E-0E15-49F1-9E3A-1F150E5F4393}" srcOrd="0" destOrd="0" presId="urn:microsoft.com/office/officeart/2005/8/layout/orgChart1"/>
    <dgm:cxn modelId="{8F5559EF-E443-4820-A6BA-C2AC3545D528}" type="presParOf" srcId="{504EC174-5700-44AB-9917-14D56F705CA8}" destId="{74578696-08EE-475B-AA87-6DD8C2096760}" srcOrd="1" destOrd="0" presId="urn:microsoft.com/office/officeart/2005/8/layout/orgChart1"/>
    <dgm:cxn modelId="{A80757B7-027D-4697-A9B0-341067FBE8B7}" type="presParOf" srcId="{B4BD80B0-A9A9-497F-A17F-33E6C4017A46}" destId="{2CD1E5B8-CD33-44B1-B646-D935EF2179C4}" srcOrd="1" destOrd="0" presId="urn:microsoft.com/office/officeart/2005/8/layout/orgChart1"/>
    <dgm:cxn modelId="{93FCA354-8945-404A-9B2B-0922D16EC749}" type="presParOf" srcId="{2CD1E5B8-CD33-44B1-B646-D935EF2179C4}" destId="{4DA37C9D-08B1-4355-A882-7C05F8B2BFBF}" srcOrd="0" destOrd="0" presId="urn:microsoft.com/office/officeart/2005/8/layout/orgChart1"/>
    <dgm:cxn modelId="{3184A288-1351-45B3-8195-E61100C96ED4}" type="presParOf" srcId="{2CD1E5B8-CD33-44B1-B646-D935EF2179C4}" destId="{03CD97E9-7841-4AEA-BFCE-57C06D8DBE9C}" srcOrd="1" destOrd="0" presId="urn:microsoft.com/office/officeart/2005/8/layout/orgChart1"/>
    <dgm:cxn modelId="{3EAA905E-FB02-47E4-8814-81677457038A}" type="presParOf" srcId="{03CD97E9-7841-4AEA-BFCE-57C06D8DBE9C}" destId="{35BF7944-AB82-49A5-BBA6-2ACC074FCE8F}" srcOrd="0" destOrd="0" presId="urn:microsoft.com/office/officeart/2005/8/layout/orgChart1"/>
    <dgm:cxn modelId="{4B0080DD-3879-42D8-ABA3-107D19ED85F0}" type="presParOf" srcId="{35BF7944-AB82-49A5-BBA6-2ACC074FCE8F}" destId="{291C7F88-D5FF-4DEC-945F-31BFFF42D447}" srcOrd="0" destOrd="0" presId="urn:microsoft.com/office/officeart/2005/8/layout/orgChart1"/>
    <dgm:cxn modelId="{C5218966-7788-4780-8C96-1265D87D954F}" type="presParOf" srcId="{35BF7944-AB82-49A5-BBA6-2ACC074FCE8F}" destId="{173736D8-9B3D-47B1-BD4F-3DEEF54CE21A}" srcOrd="1" destOrd="0" presId="urn:microsoft.com/office/officeart/2005/8/layout/orgChart1"/>
    <dgm:cxn modelId="{D49BFC4E-58CD-4202-887A-EE4119E55D95}" type="presParOf" srcId="{03CD97E9-7841-4AEA-BFCE-57C06D8DBE9C}" destId="{E38C1D60-BC50-4F39-9C6F-1B5005AE7C10}" srcOrd="1" destOrd="0" presId="urn:microsoft.com/office/officeart/2005/8/layout/orgChart1"/>
    <dgm:cxn modelId="{D3012581-BB10-48DA-91CB-F06F1F90A5CB}" type="presParOf" srcId="{03CD97E9-7841-4AEA-BFCE-57C06D8DBE9C}" destId="{7F3C5972-5F9C-4CA0-A975-1557EA244762}" srcOrd="2" destOrd="0" presId="urn:microsoft.com/office/officeart/2005/8/layout/orgChart1"/>
    <dgm:cxn modelId="{F1C4C5C6-BDAF-440A-9D7C-AC958F113AF2}" type="presParOf" srcId="{B4BD80B0-A9A9-497F-A17F-33E6C4017A46}" destId="{63CF8642-4604-4615-B376-030F46774672}" srcOrd="2" destOrd="0" presId="urn:microsoft.com/office/officeart/2005/8/layout/orgChart1"/>
    <dgm:cxn modelId="{E88EFD44-7BFE-41A5-BDB9-B0119D69ACA7}" type="presParOf" srcId="{69A86736-9B98-4776-9524-D3B9E1279F0D}" destId="{A9DCD689-6EDF-4790-ACE6-D5F2BDBACE1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A37C9D-08B1-4355-A882-7C05F8B2BFBF}">
      <dsp:nvSpPr>
        <dsp:cNvPr id="0" name=""/>
        <dsp:cNvSpPr/>
      </dsp:nvSpPr>
      <dsp:spPr>
        <a:xfrm>
          <a:off x="8327954" y="4462609"/>
          <a:ext cx="91440" cy="3211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1133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8734C4-E2C0-4288-A417-E545FC1A5119}">
      <dsp:nvSpPr>
        <dsp:cNvPr id="0" name=""/>
        <dsp:cNvSpPr/>
      </dsp:nvSpPr>
      <dsp:spPr>
        <a:xfrm>
          <a:off x="4572000" y="2804538"/>
          <a:ext cx="3801674" cy="893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2899"/>
              </a:lnTo>
              <a:lnTo>
                <a:pt x="3801674" y="732899"/>
              </a:lnTo>
              <a:lnTo>
                <a:pt x="3801674" y="893466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F8D9DF-CC74-4260-843E-DF1EE67035A3}">
      <dsp:nvSpPr>
        <dsp:cNvPr id="0" name=""/>
        <dsp:cNvSpPr/>
      </dsp:nvSpPr>
      <dsp:spPr>
        <a:xfrm>
          <a:off x="6376622" y="4462609"/>
          <a:ext cx="91440" cy="3211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1133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DC8C25-1EEB-40A0-915D-9A2074E39D2B}">
      <dsp:nvSpPr>
        <dsp:cNvPr id="0" name=""/>
        <dsp:cNvSpPr/>
      </dsp:nvSpPr>
      <dsp:spPr>
        <a:xfrm>
          <a:off x="4572000" y="2804538"/>
          <a:ext cx="1850342" cy="893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2899"/>
              </a:lnTo>
              <a:lnTo>
                <a:pt x="1850342" y="732899"/>
              </a:lnTo>
              <a:lnTo>
                <a:pt x="1850342" y="893466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552C88-7A56-4B34-9164-EAA741984556}">
      <dsp:nvSpPr>
        <dsp:cNvPr id="0" name=""/>
        <dsp:cNvSpPr/>
      </dsp:nvSpPr>
      <dsp:spPr>
        <a:xfrm>
          <a:off x="4425291" y="4462609"/>
          <a:ext cx="91440" cy="3211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1133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18CDB9-C89D-4663-A208-7EABF2E93B1D}">
      <dsp:nvSpPr>
        <dsp:cNvPr id="0" name=""/>
        <dsp:cNvSpPr/>
      </dsp:nvSpPr>
      <dsp:spPr>
        <a:xfrm>
          <a:off x="4471011" y="2804538"/>
          <a:ext cx="100988" cy="893466"/>
        </a:xfrm>
        <a:custGeom>
          <a:avLst/>
          <a:gdLst/>
          <a:ahLst/>
          <a:cxnLst/>
          <a:rect l="0" t="0" r="0" b="0"/>
          <a:pathLst>
            <a:path>
              <a:moveTo>
                <a:pt x="100988" y="0"/>
              </a:moveTo>
              <a:lnTo>
                <a:pt x="100988" y="732899"/>
              </a:lnTo>
              <a:lnTo>
                <a:pt x="0" y="732899"/>
              </a:lnTo>
              <a:lnTo>
                <a:pt x="0" y="893466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EB1F70-71C0-4CDA-88AC-CA94161F8283}">
      <dsp:nvSpPr>
        <dsp:cNvPr id="0" name=""/>
        <dsp:cNvSpPr/>
      </dsp:nvSpPr>
      <dsp:spPr>
        <a:xfrm>
          <a:off x="2574948" y="4462609"/>
          <a:ext cx="91440" cy="3211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1133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57DBE8-C5D1-4BEF-8F27-48B01411C81E}">
      <dsp:nvSpPr>
        <dsp:cNvPr id="0" name=""/>
        <dsp:cNvSpPr/>
      </dsp:nvSpPr>
      <dsp:spPr>
        <a:xfrm>
          <a:off x="2620668" y="2804538"/>
          <a:ext cx="1951331" cy="893466"/>
        </a:xfrm>
        <a:custGeom>
          <a:avLst/>
          <a:gdLst/>
          <a:ahLst/>
          <a:cxnLst/>
          <a:rect l="0" t="0" r="0" b="0"/>
          <a:pathLst>
            <a:path>
              <a:moveTo>
                <a:pt x="1951331" y="0"/>
              </a:moveTo>
              <a:lnTo>
                <a:pt x="1951331" y="732899"/>
              </a:lnTo>
              <a:lnTo>
                <a:pt x="0" y="732899"/>
              </a:lnTo>
              <a:lnTo>
                <a:pt x="0" y="893466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575CE9-CE43-4E9B-AA04-A92E14C8C701}">
      <dsp:nvSpPr>
        <dsp:cNvPr id="0" name=""/>
        <dsp:cNvSpPr/>
      </dsp:nvSpPr>
      <dsp:spPr>
        <a:xfrm>
          <a:off x="724605" y="4462609"/>
          <a:ext cx="91440" cy="3211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1133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846538-9EAC-4B9A-BA9D-E1097033CEC3}">
      <dsp:nvSpPr>
        <dsp:cNvPr id="0" name=""/>
        <dsp:cNvSpPr/>
      </dsp:nvSpPr>
      <dsp:spPr>
        <a:xfrm>
          <a:off x="770325" y="2804538"/>
          <a:ext cx="3801674" cy="893466"/>
        </a:xfrm>
        <a:custGeom>
          <a:avLst/>
          <a:gdLst/>
          <a:ahLst/>
          <a:cxnLst/>
          <a:rect l="0" t="0" r="0" b="0"/>
          <a:pathLst>
            <a:path>
              <a:moveTo>
                <a:pt x="3801674" y="0"/>
              </a:moveTo>
              <a:lnTo>
                <a:pt x="3801674" y="732899"/>
              </a:lnTo>
              <a:lnTo>
                <a:pt x="0" y="732899"/>
              </a:lnTo>
              <a:lnTo>
                <a:pt x="0" y="893466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B1D417-37FC-4490-A281-B325BB193253}">
      <dsp:nvSpPr>
        <dsp:cNvPr id="0" name=""/>
        <dsp:cNvSpPr/>
      </dsp:nvSpPr>
      <dsp:spPr>
        <a:xfrm>
          <a:off x="1979707" y="0"/>
          <a:ext cx="5184584" cy="2804538"/>
        </a:xfrm>
        <a:prstGeom prst="rect">
          <a:avLst/>
        </a:prstGeom>
        <a:solidFill>
          <a:srgbClr val="C00000"/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400" b="1" i="1" u="none" strike="noStrike" kern="1200" cap="none" normalizeH="0" baseline="0" dirty="0" smtClean="0">
              <a:ln/>
              <a:effectLst/>
              <a:latin typeface="Cambria" pitchFamily="18" charset="0"/>
            </a:rPr>
            <a:t>ВИДЫ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400" b="1" i="1" u="none" strike="noStrike" kern="1200" cap="none" normalizeH="0" baseline="0" dirty="0" smtClean="0">
              <a:ln/>
              <a:effectLst/>
              <a:latin typeface="Cambria" pitchFamily="18" charset="0"/>
            </a:rPr>
            <a:t>изобразительного искусства</a:t>
          </a:r>
        </a:p>
      </dsp:txBody>
      <dsp:txXfrm>
        <a:off x="1979707" y="0"/>
        <a:ext cx="5184584" cy="2804538"/>
      </dsp:txXfrm>
    </dsp:sp>
    <dsp:sp modelId="{CC00A226-2632-4C68-BE72-23D3B1EC8F10}">
      <dsp:nvSpPr>
        <dsp:cNvPr id="0" name=""/>
        <dsp:cNvSpPr/>
      </dsp:nvSpPr>
      <dsp:spPr>
        <a:xfrm>
          <a:off x="5720" y="3698004"/>
          <a:ext cx="1529208" cy="764604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normalizeH="0" baseline="0" dirty="0" smtClean="0">
              <a:ln/>
              <a:solidFill>
                <a:srgbClr val="FFFF00"/>
              </a:solidFill>
              <a:effectLst/>
            </a:rPr>
            <a:t>живопись</a:t>
          </a:r>
        </a:p>
      </dsp:txBody>
      <dsp:txXfrm>
        <a:off x="5720" y="3698004"/>
        <a:ext cx="1529208" cy="764604"/>
      </dsp:txXfrm>
    </dsp:sp>
    <dsp:sp modelId="{711842B2-A0F5-43B3-BCED-4B239F97BC67}">
      <dsp:nvSpPr>
        <dsp:cNvPr id="0" name=""/>
        <dsp:cNvSpPr/>
      </dsp:nvSpPr>
      <dsp:spPr>
        <a:xfrm>
          <a:off x="5720" y="4783743"/>
          <a:ext cx="1529208" cy="7646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Цвет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на плоскости</a:t>
          </a:r>
        </a:p>
      </dsp:txBody>
      <dsp:txXfrm>
        <a:off x="5720" y="4783743"/>
        <a:ext cx="1529208" cy="764604"/>
      </dsp:txXfrm>
    </dsp:sp>
    <dsp:sp modelId="{55525511-5069-4704-9695-EA8B70C819A2}">
      <dsp:nvSpPr>
        <dsp:cNvPr id="0" name=""/>
        <dsp:cNvSpPr/>
      </dsp:nvSpPr>
      <dsp:spPr>
        <a:xfrm>
          <a:off x="1856063" y="3698004"/>
          <a:ext cx="1529208" cy="764604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normalizeH="0" baseline="0" dirty="0" smtClean="0">
              <a:ln/>
              <a:solidFill>
                <a:srgbClr val="FFFF00"/>
              </a:solidFill>
              <a:effectLst/>
            </a:rPr>
            <a:t>графика</a:t>
          </a:r>
        </a:p>
      </dsp:txBody>
      <dsp:txXfrm>
        <a:off x="1856063" y="3698004"/>
        <a:ext cx="1529208" cy="764604"/>
      </dsp:txXfrm>
    </dsp:sp>
    <dsp:sp modelId="{CAEEEB61-731D-4F1F-9903-96A9268CE38F}">
      <dsp:nvSpPr>
        <dsp:cNvPr id="0" name=""/>
        <dsp:cNvSpPr/>
      </dsp:nvSpPr>
      <dsp:spPr>
        <a:xfrm>
          <a:off x="1856063" y="4783743"/>
          <a:ext cx="1529208" cy="7646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Линия и пятно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на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плоскости</a:t>
          </a:r>
        </a:p>
      </dsp:txBody>
      <dsp:txXfrm>
        <a:off x="1856063" y="4783743"/>
        <a:ext cx="1529208" cy="764604"/>
      </dsp:txXfrm>
    </dsp:sp>
    <dsp:sp modelId="{98D74FBD-15CB-4042-A083-A05DF3B6E743}">
      <dsp:nvSpPr>
        <dsp:cNvPr id="0" name=""/>
        <dsp:cNvSpPr/>
      </dsp:nvSpPr>
      <dsp:spPr>
        <a:xfrm>
          <a:off x="3706406" y="3698004"/>
          <a:ext cx="1529208" cy="764604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normalizeH="0" baseline="0" dirty="0" smtClean="0">
              <a:ln/>
              <a:solidFill>
                <a:srgbClr val="FFFF00"/>
              </a:solidFill>
              <a:effectLst/>
            </a:rPr>
            <a:t>скульптура</a:t>
          </a:r>
        </a:p>
      </dsp:txBody>
      <dsp:txXfrm>
        <a:off x="3706406" y="3698004"/>
        <a:ext cx="1529208" cy="764604"/>
      </dsp:txXfrm>
    </dsp:sp>
    <dsp:sp modelId="{95CC05B8-66B7-4732-A5D7-69E4DBDFC4EE}">
      <dsp:nvSpPr>
        <dsp:cNvPr id="0" name=""/>
        <dsp:cNvSpPr/>
      </dsp:nvSpPr>
      <dsp:spPr>
        <a:xfrm>
          <a:off x="3706406" y="4783743"/>
          <a:ext cx="1529208" cy="7646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Объём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форма</a:t>
          </a:r>
        </a:p>
      </dsp:txBody>
      <dsp:txXfrm>
        <a:off x="3706406" y="4783743"/>
        <a:ext cx="1529208" cy="764604"/>
      </dsp:txXfrm>
    </dsp:sp>
    <dsp:sp modelId="{235CD617-E13C-4FE5-BE61-E4B7B31B9510}">
      <dsp:nvSpPr>
        <dsp:cNvPr id="0" name=""/>
        <dsp:cNvSpPr/>
      </dsp:nvSpPr>
      <dsp:spPr>
        <a:xfrm>
          <a:off x="5556749" y="3698004"/>
          <a:ext cx="1731186" cy="764604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normalizeH="0" baseline="0" dirty="0" smtClean="0">
              <a:ln/>
              <a:solidFill>
                <a:srgbClr val="FFFF00"/>
              </a:solidFill>
              <a:effectLst/>
            </a:rPr>
            <a:t>архитектура</a:t>
          </a:r>
        </a:p>
      </dsp:txBody>
      <dsp:txXfrm>
        <a:off x="5556749" y="3698004"/>
        <a:ext cx="1731186" cy="764604"/>
      </dsp:txXfrm>
    </dsp:sp>
    <dsp:sp modelId="{2444A37D-05D2-49B8-BE39-94B18AFD1A9E}">
      <dsp:nvSpPr>
        <dsp:cNvPr id="0" name=""/>
        <dsp:cNvSpPr/>
      </dsp:nvSpPr>
      <dsp:spPr>
        <a:xfrm>
          <a:off x="5657738" y="4783743"/>
          <a:ext cx="1529208" cy="7646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Конструкция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пространство</a:t>
          </a:r>
        </a:p>
      </dsp:txBody>
      <dsp:txXfrm>
        <a:off x="5657738" y="4783743"/>
        <a:ext cx="1529208" cy="764604"/>
      </dsp:txXfrm>
    </dsp:sp>
    <dsp:sp modelId="{DEC2044E-0E15-49F1-9E3A-1F150E5F4393}">
      <dsp:nvSpPr>
        <dsp:cNvPr id="0" name=""/>
        <dsp:cNvSpPr/>
      </dsp:nvSpPr>
      <dsp:spPr>
        <a:xfrm>
          <a:off x="7609070" y="3698004"/>
          <a:ext cx="1529208" cy="764604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normalizeH="0" baseline="0" dirty="0" smtClean="0">
              <a:ln/>
              <a:solidFill>
                <a:srgbClr val="FFFF00"/>
              </a:solidFill>
              <a:effectLst/>
            </a:rPr>
            <a:t>ДПИ</a:t>
          </a:r>
        </a:p>
      </dsp:txBody>
      <dsp:txXfrm>
        <a:off x="7609070" y="3698004"/>
        <a:ext cx="1529208" cy="764604"/>
      </dsp:txXfrm>
    </dsp:sp>
    <dsp:sp modelId="{291C7F88-D5FF-4DEC-945F-31BFFF42D447}">
      <dsp:nvSpPr>
        <dsp:cNvPr id="0" name=""/>
        <dsp:cNvSpPr/>
      </dsp:nvSpPr>
      <dsp:spPr>
        <a:xfrm>
          <a:off x="7609070" y="4783743"/>
          <a:ext cx="1529208" cy="76460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000000"/>
          </a:lightRig>
        </a:scene3d>
        <a:sp3d prstMaterial="matte">
          <a:bevelT w="63500" h="63500" prst="coolSlan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Синтез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объёма, цвета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4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</a:rPr>
            <a:t>линий</a:t>
          </a:r>
        </a:p>
      </dsp:txBody>
      <dsp:txXfrm>
        <a:off x="7609070" y="4783743"/>
        <a:ext cx="1529208" cy="764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3F0C3-650E-40CD-8433-48EBD0901D10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D834F-3076-405D-951C-8338B40421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502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B08918-5094-45F7-B946-63262F285592}" type="slidenum">
              <a:rPr lang="ru-RU"/>
              <a:pPr/>
              <a:t>1</a:t>
            </a:fld>
            <a:endParaRPr lang="ru-RU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	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5B7D0D-ABEA-4535-946E-245363878229}" type="slidenum">
              <a:rPr lang="ru-RU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73353-063F-486C-9A32-D70730EFA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79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31.08.2020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&#1052;&#1077;&#1090;&#1086;&#1076;&#1080;&#1095;&#1077;&#1089;&#1082;&#1072;&#1103;%20&#1088;&#1072;&#1079;&#1088;&#1072;&#1073;&#1086;&#1090;&#1082;&#1072;%20&#1091;&#1088;&#1086;&#1082;&#1072;%20&#1055;&#1056;&#1048;&#1050;&#1054;&#1057;&#1053;&#1054;&#1042;&#1045;&#1053;&#1048;&#1045;%20&#1050;%20&#1048;&#1057;&#1050;&#1059;&#1057;&#1057;&#1058;&#1042;&#1059;.docx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&#1044;&#1086;&#1082;&#1091;&#1084;&#1077;&#1085;&#1090;%20Microsoft%20Word.docx" TargetMode="External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Documents and Settings\Эмиль\Мои документы\Мои рисунки\про искусство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14875"/>
            <a:ext cx="9144000" cy="2143125"/>
          </a:xfrm>
          <a:prstGeom prst="rect">
            <a:avLst/>
          </a:prstGeom>
          <a:noFill/>
        </p:spPr>
      </p:pic>
      <p:pic>
        <p:nvPicPr>
          <p:cNvPr id="1026" name="Picture 2" descr="C:\Documents and Settings\Эмиль\Мои документы\Мои рисунки\про искусство\0_a5142_b1a13862_XL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 rot="204553">
            <a:off x="6528758" y="2801369"/>
            <a:ext cx="2568072" cy="2031987"/>
          </a:xfrm>
          <a:prstGeom prst="rect">
            <a:avLst/>
          </a:prstGeom>
          <a:noFill/>
        </p:spPr>
      </p:pic>
      <p:pic>
        <p:nvPicPr>
          <p:cNvPr id="1027" name="Picture 3" descr="C:\Documents and Settings\Эмиль\Мои документы\Мои рисунки\про искусство\973c89d470cc.jpg"/>
          <p:cNvPicPr>
            <a:picLocks noChangeAspect="1" noChangeArrowheads="1"/>
          </p:cNvPicPr>
          <p:nvPr/>
        </p:nvPicPr>
        <p:blipFill>
          <a:blip r:embed="rId5" cstate="print">
            <a:lum/>
          </a:blip>
          <a:srcRect/>
          <a:stretch>
            <a:fillRect/>
          </a:stretch>
        </p:blipFill>
        <p:spPr bwMode="auto">
          <a:xfrm>
            <a:off x="3059832" y="3068960"/>
            <a:ext cx="3140338" cy="2405490"/>
          </a:xfrm>
          <a:prstGeom prst="rect">
            <a:avLst/>
          </a:prstGeom>
          <a:noFill/>
        </p:spPr>
      </p:pic>
      <p:pic>
        <p:nvPicPr>
          <p:cNvPr id="1028" name="Picture 4" descr="C:\Documents and Settings\Эмиль\Мои документы\Мои рисунки\про искусство\f0_314173070.jpg"/>
          <p:cNvPicPr>
            <a:picLocks noChangeAspect="1" noChangeArrowheads="1"/>
          </p:cNvPicPr>
          <p:nvPr/>
        </p:nvPicPr>
        <p:blipFill>
          <a:blip r:embed="rId6" cstate="print">
            <a:lum bright="30000"/>
          </a:blip>
          <a:srcRect/>
          <a:stretch>
            <a:fillRect/>
          </a:stretch>
        </p:blipFill>
        <p:spPr bwMode="auto">
          <a:xfrm rot="20374795">
            <a:off x="467937" y="3477032"/>
            <a:ext cx="2243884" cy="3086500"/>
          </a:xfrm>
          <a:prstGeom prst="rect">
            <a:avLst/>
          </a:prstGeom>
          <a:noFill/>
        </p:spPr>
      </p:pic>
      <p:pic>
        <p:nvPicPr>
          <p:cNvPr id="1030" name="Picture 6" descr="C:\Documents and Settings\Эмиль\Мои документы\Мои рисунки\про искусство\cc45a037369f78ab8da46c7eb84_prev.jpg"/>
          <p:cNvPicPr>
            <a:picLocks noChangeAspect="1" noChangeArrowheads="1"/>
          </p:cNvPicPr>
          <p:nvPr/>
        </p:nvPicPr>
        <p:blipFill>
          <a:blip r:embed="rId7" cstate="print">
            <a:lum bright="30000"/>
          </a:blip>
          <a:srcRect/>
          <a:stretch>
            <a:fillRect/>
          </a:stretch>
        </p:blipFill>
        <p:spPr bwMode="auto">
          <a:xfrm rot="21065685">
            <a:off x="172108" y="1122476"/>
            <a:ext cx="2016750" cy="2380649"/>
          </a:xfrm>
          <a:prstGeom prst="rect">
            <a:avLst/>
          </a:prstGeom>
          <a:noFill/>
        </p:spPr>
      </p:pic>
      <p:pic>
        <p:nvPicPr>
          <p:cNvPr id="1032" name="Picture 8" descr="C:\Documents and Settings\Эмиль\Мои документы\Мои рисунки\про искусство\3758eabac76c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64128">
            <a:off x="6936158" y="809201"/>
            <a:ext cx="1872208" cy="2086602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-171400"/>
            <a:ext cx="9144000" cy="36724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6600" b="1" i="1" dirty="0" smtClean="0">
                <a:solidFill>
                  <a:schemeClr val="accent3">
                    <a:lumMod val="75000"/>
                  </a:schemeClr>
                </a:solidFill>
                <a:latin typeface="Century" pitchFamily="18" charset="0"/>
              </a:rPr>
              <a:t>ПРИКОСНОВЕНИЕ К </a:t>
            </a:r>
            <a:br>
              <a:rPr lang="ru-RU" sz="6600" b="1" i="1" dirty="0" smtClean="0">
                <a:solidFill>
                  <a:schemeClr val="accent3">
                    <a:lumMod val="75000"/>
                  </a:schemeClr>
                </a:solidFill>
                <a:latin typeface="Century" pitchFamily="18" charset="0"/>
              </a:rPr>
            </a:br>
            <a:r>
              <a:rPr lang="ru-RU" sz="6600" b="1" i="1" dirty="0" smtClean="0">
                <a:solidFill>
                  <a:schemeClr val="accent3">
                    <a:lumMod val="75000"/>
                  </a:schemeClr>
                </a:solidFill>
                <a:latin typeface="Century" pitchFamily="18" charset="0"/>
              </a:rPr>
              <a:t>ИСКУССТВУ</a:t>
            </a:r>
          </a:p>
        </p:txBody>
      </p:sp>
    </p:spTree>
    <p:extLst>
      <p:ext uri="{BB962C8B-B14F-4D97-AF65-F5344CB8AC3E}">
        <p14:creationId xmlns:p14="http://schemas.microsoft.com/office/powerpoint/2010/main" val="319063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Эмиль\Мои документы\Мои рисунки\русский музей\russian-museum3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t="2298" r="845"/>
          <a:stretch>
            <a:fillRect/>
          </a:stretch>
        </p:blipFill>
        <p:spPr bwMode="auto">
          <a:xfrm>
            <a:off x="251520" y="0"/>
            <a:ext cx="8674440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83568" y="5877272"/>
            <a:ext cx="78488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РУССКИЙ МУЗЕЙ</a:t>
            </a:r>
          </a:p>
          <a:p>
            <a:pPr algn="ctr"/>
            <a:r>
              <a:rPr lang="ru-RU" dirty="0" smtClean="0"/>
              <a:t>Санкт-Петербург основан в 1895 году по Указу императора Николая II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679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Эмиль\Мои документы\Мои рисунки\русский музей\GRM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807643" cy="2996952"/>
          </a:xfrm>
          <a:prstGeom prst="rect">
            <a:avLst/>
          </a:prstGeom>
          <a:noFill/>
        </p:spPr>
      </p:pic>
      <p:pic>
        <p:nvPicPr>
          <p:cNvPr id="2051" name="Picture 3" descr="C:\Documents and Settings\Эмиль\Мои документы\Мои рисунки\русский музей\img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552" y="0"/>
            <a:ext cx="4032448" cy="2964329"/>
          </a:xfrm>
          <a:prstGeom prst="rect">
            <a:avLst/>
          </a:prstGeom>
          <a:noFill/>
        </p:spPr>
      </p:pic>
      <p:pic>
        <p:nvPicPr>
          <p:cNvPr id="2052" name="Picture 4" descr="C:\Documents and Settings\Эмиль\Мои документы\Мои рисунки\русский музей\hermitag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38482"/>
            <a:ext cx="4026024" cy="3019518"/>
          </a:xfrm>
          <a:prstGeom prst="rect">
            <a:avLst/>
          </a:prstGeom>
          <a:noFill/>
        </p:spPr>
      </p:pic>
      <p:pic>
        <p:nvPicPr>
          <p:cNvPr id="2053" name="Picture 5" descr="C:\Documents and Settings\Эмиль\Мои документы\Мои рисунки\русский музей\в залах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5895" y="3766220"/>
            <a:ext cx="4128105" cy="3091780"/>
          </a:xfrm>
          <a:prstGeom prst="rect">
            <a:avLst/>
          </a:prstGeom>
          <a:noFill/>
        </p:spPr>
      </p:pic>
      <p:pic>
        <p:nvPicPr>
          <p:cNvPr id="2054" name="Picture 6" descr="C:\Documents and Settings\Эмиль\Мои документы\Мои рисунки\русский музей\rusmuseum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9531" y="620688"/>
            <a:ext cx="8426709" cy="56178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695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2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Эмиль\Мои документы\Мои рисунки\русский музей\0005-003-Zal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7"/>
            <a:ext cx="9144000" cy="62675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427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Эмиль\Мои документы\Мои рисунки\русский музей\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3237540"/>
          </a:xfrm>
          <a:prstGeom prst="rect">
            <a:avLst/>
          </a:prstGeom>
          <a:noFill/>
        </p:spPr>
      </p:pic>
      <p:pic>
        <p:nvPicPr>
          <p:cNvPr id="3075" name="Picture 3" descr="C:\Documents and Settings\Эмиль\Мои документы\Мои рисунки\русский музей\big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3112" y="1844824"/>
            <a:ext cx="6030888" cy="5013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068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Эмиль\Мои документы\Мои рисунки\русский музей\rusmuseum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8389" y="2780928"/>
            <a:ext cx="6115611" cy="4077073"/>
          </a:xfrm>
          <a:prstGeom prst="rect">
            <a:avLst/>
          </a:prstGeom>
          <a:noFill/>
        </p:spPr>
      </p:pic>
      <p:pic>
        <p:nvPicPr>
          <p:cNvPr id="1026" name="Picture 2" descr="C:\Documents and Settings\Эмиль\Мои документы\Мои рисунки\русский музей\DGL_rusmuseum12_(851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71692" cy="45811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6958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 l="53708" t="62619" r="3255" b="8380"/>
          <a:stretch>
            <a:fillRect/>
          </a:stretch>
        </p:blipFill>
        <p:spPr>
          <a:xfrm>
            <a:off x="5796136" y="2803989"/>
            <a:ext cx="3347865" cy="405401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TextBox 2"/>
          <p:cNvSpPr txBox="1"/>
          <p:nvPr/>
        </p:nvSpPr>
        <p:spPr>
          <a:xfrm>
            <a:off x="251520" y="332657"/>
            <a:ext cx="8496944" cy="1200329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Cambria" pitchFamily="18" charset="0"/>
              </a:rPr>
              <a:t>ВИДЫ ИСКУССТВА</a:t>
            </a:r>
            <a:endParaRPr lang="ru-RU" sz="7200" b="1" i="1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772816"/>
            <a:ext cx="8424936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ИСКУССТВО ИЗОБРАЖЕНИЯ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LegendeC" pitchFamily="2" charset="0"/>
              </a:rPr>
              <a:t>  ИЗОБРАЗИТЕЛЬНОЕ ИСКУССТВО</a:t>
            </a:r>
          </a:p>
          <a:p>
            <a:endParaRPr lang="ru-RU" sz="2800" b="1" i="1" dirty="0" smtClean="0">
              <a:solidFill>
                <a:srgbClr val="002060"/>
              </a:solidFill>
              <a:latin typeface="LegendeC" pitchFamily="2" charset="0"/>
            </a:endParaRPr>
          </a:p>
          <a:p>
            <a:pPr>
              <a:buBlip>
                <a:blip r:embed="rId3"/>
              </a:buBlip>
            </a:pP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ИСКУССТВО ЗВУКА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LegendeC" pitchFamily="2" charset="0"/>
              </a:rPr>
              <a:t>  МУЗЫКА</a:t>
            </a:r>
          </a:p>
          <a:p>
            <a:endParaRPr lang="ru-RU" sz="2800" b="1" i="1" dirty="0" smtClean="0">
              <a:solidFill>
                <a:srgbClr val="002060"/>
              </a:solidFill>
              <a:latin typeface="LegendeC" pitchFamily="2" charset="0"/>
            </a:endParaRPr>
          </a:p>
          <a:p>
            <a:pPr>
              <a:buBlip>
                <a:blip r:embed="rId3"/>
              </a:buBlip>
            </a:pPr>
            <a:r>
              <a:rPr lang="ru-RU" sz="3600" b="1" i="1" dirty="0" smtClean="0">
                <a:solidFill>
                  <a:srgbClr val="002060"/>
                </a:solidFill>
                <a:latin typeface="Arial Black" pitchFamily="34" charset="0"/>
              </a:rPr>
              <a:t>ИСКУССТВО СЛОВА 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LegendeC" pitchFamily="2" charset="0"/>
              </a:rPr>
              <a:t>  ЛИТЕРАТУРА</a:t>
            </a:r>
            <a:endParaRPr lang="ru-RU" sz="2800" b="1" i="1" dirty="0">
              <a:solidFill>
                <a:srgbClr val="002060"/>
              </a:solidFill>
              <a:latin typeface="Legende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61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ntr" presetSubtype="2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>
            <a:hlinkClick r:id="rId3" action="ppaction://hlinkfile"/>
          </p:cNvPr>
          <p:cNvGraphicFramePr/>
          <p:nvPr>
            <p:extLst>
              <p:ext uri="{D42A27DB-BD31-4B8C-83A1-F6EECF244321}">
                <p14:modId xmlns:p14="http://schemas.microsoft.com/office/powerpoint/2010/main" val="933326726"/>
              </p:ext>
            </p:extLst>
          </p:nvPr>
        </p:nvGraphicFramePr>
        <p:xfrm>
          <a:off x="0" y="404664"/>
          <a:ext cx="9144000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8418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DB1D417-37FC-4490-A281-B325BB193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graphicEl>
                                              <a:dgm id="{7DB1D417-37FC-4490-A281-B325BB193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7DB1D417-37FC-4490-A281-B325BB1932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7846538-9EAC-4B9A-BA9D-E1097033C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F7846538-9EAC-4B9A-BA9D-E1097033C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F7846538-9EAC-4B9A-BA9D-E1097033CE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C00A226-2632-4C68-BE72-23D3B1EC8F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>
                                            <p:graphicEl>
                                              <a:dgm id="{CC00A226-2632-4C68-BE72-23D3B1EC8F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>
                                            <p:graphicEl>
                                              <a:dgm id="{CC00A226-2632-4C68-BE72-23D3B1EC8F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F575CE9-CE43-4E9B-AA04-A92E14C8C7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>
                                            <p:graphicEl>
                                              <a:dgm id="{4F575CE9-CE43-4E9B-AA04-A92E14C8C7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graphicEl>
                                              <a:dgm id="{4F575CE9-CE43-4E9B-AA04-A92E14C8C7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1842B2-A0F5-43B3-BCED-4B239F97B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711842B2-A0F5-43B3-BCED-4B239F97B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711842B2-A0F5-43B3-BCED-4B239F97B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57DBE8-C5D1-4BEF-8F27-48B01411C8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dgm id="{6357DBE8-C5D1-4BEF-8F27-48B01411C8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6357DBE8-C5D1-4BEF-8F27-48B01411C8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5525511-5069-4704-9695-EA8B70C819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>
                                            <p:graphicEl>
                                              <a:dgm id="{55525511-5069-4704-9695-EA8B70C819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55525511-5069-4704-9695-EA8B70C819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FEB1F70-71C0-4CDA-88AC-CA94161F8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>
                                            <p:graphicEl>
                                              <a:dgm id="{2FEB1F70-71C0-4CDA-88AC-CA94161F8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>
                                            <p:graphicEl>
                                              <a:dgm id="{2FEB1F70-71C0-4CDA-88AC-CA94161F8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AEEEB61-731D-4F1F-9903-96A9268CE3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">
                                            <p:graphicEl>
                                              <a:dgm id="{CAEEEB61-731D-4F1F-9903-96A9268CE3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">
                                            <p:graphicEl>
                                              <a:dgm id="{CAEEEB61-731D-4F1F-9903-96A9268CE3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A18CDB9-C89D-4663-A208-7EABF2E93B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">
                                            <p:graphicEl>
                                              <a:dgm id="{5A18CDB9-C89D-4663-A208-7EABF2E93B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">
                                            <p:graphicEl>
                                              <a:dgm id="{5A18CDB9-C89D-4663-A208-7EABF2E93B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8D74FBD-15CB-4042-A083-A05DF3B6E7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5">
                                            <p:graphicEl>
                                              <a:dgm id="{98D74FBD-15CB-4042-A083-A05DF3B6E7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5">
                                            <p:graphicEl>
                                              <a:dgm id="{98D74FBD-15CB-4042-A083-A05DF3B6E7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4552C88-7A56-4B34-9164-EAA7419845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">
                                            <p:graphicEl>
                                              <a:dgm id="{84552C88-7A56-4B34-9164-EAA7419845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">
                                            <p:graphicEl>
                                              <a:dgm id="{84552C88-7A56-4B34-9164-EAA7419845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5CC05B8-66B7-4732-A5D7-69E4DBDFC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">
                                            <p:graphicEl>
                                              <a:dgm id="{95CC05B8-66B7-4732-A5D7-69E4DBDFC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">
                                            <p:graphicEl>
                                              <a:dgm id="{95CC05B8-66B7-4732-A5D7-69E4DBDFC4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BDC8C25-1EEB-40A0-915D-9A2074E39D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">
                                            <p:graphicEl>
                                              <a:dgm id="{ABDC8C25-1EEB-40A0-915D-9A2074E39D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5">
                                            <p:graphicEl>
                                              <a:dgm id="{ABDC8C25-1EEB-40A0-915D-9A2074E39D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5CD617-E13C-4FE5-BE61-E4B7B31B9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">
                                            <p:graphicEl>
                                              <a:dgm id="{235CD617-E13C-4FE5-BE61-E4B7B31B9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5">
                                            <p:graphicEl>
                                              <a:dgm id="{235CD617-E13C-4FE5-BE61-E4B7B31B9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2F8D9DF-CC74-4260-843E-DF1EE6703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5">
                                            <p:graphicEl>
                                              <a:dgm id="{12F8D9DF-CC74-4260-843E-DF1EE6703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5">
                                            <p:graphicEl>
                                              <a:dgm id="{12F8D9DF-CC74-4260-843E-DF1EE67035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444A37D-05D2-49B8-BE39-94B18AFD1A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5">
                                            <p:graphicEl>
                                              <a:dgm id="{2444A37D-05D2-49B8-BE39-94B18AFD1A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5">
                                            <p:graphicEl>
                                              <a:dgm id="{2444A37D-05D2-49B8-BE39-94B18AFD1A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18734C4-E2C0-4288-A417-E545FC1A51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5">
                                            <p:graphicEl>
                                              <a:dgm id="{D18734C4-E2C0-4288-A417-E545FC1A51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>
                                            <p:graphicEl>
                                              <a:dgm id="{D18734C4-E2C0-4288-A417-E545FC1A51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EC2044E-0E15-49F1-9E3A-1F150E5F43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5">
                                            <p:graphicEl>
                                              <a:dgm id="{DEC2044E-0E15-49F1-9E3A-1F150E5F43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5">
                                            <p:graphicEl>
                                              <a:dgm id="{DEC2044E-0E15-49F1-9E3A-1F150E5F43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DA37C9D-08B1-4355-A882-7C05F8B2B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">
                                            <p:graphicEl>
                                              <a:dgm id="{4DA37C9D-08B1-4355-A882-7C05F8B2B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">
                                            <p:graphicEl>
                                              <a:dgm id="{4DA37C9D-08B1-4355-A882-7C05F8B2BF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91C7F88-D5FF-4DEC-945F-31BFFF42D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5">
                                            <p:graphicEl>
                                              <a:dgm id="{291C7F88-D5FF-4DEC-945F-31BFFF42D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5">
                                            <p:graphicEl>
                                              <a:dgm id="{291C7F88-D5FF-4DEC-945F-31BFFF42D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9144000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Cambria" pitchFamily="18" charset="0"/>
              </a:rPr>
              <a:t>ЖАНРЫ ИЗОБРАЗИТЕЛЬНОГО ИСКУССТВА</a:t>
            </a:r>
            <a:endParaRPr lang="ru-RU" sz="3600" b="1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84482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ПЕЙЗАЖ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34888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ПОРТРЕТ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85293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БАТАЛЬНЫЙ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35699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БЫТОВОЙ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386104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ИСТОРИЧЕСКИЙ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429309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МИФОЛОГИЧЕСКИЙ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04" y="14127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НАТЮРМОРТ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479715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СКАЗОЧНО-БЫЛИННЫЙ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530120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АНИМАЛИСТИЧЕСКИЙ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5805264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</a:rPr>
              <a:t>МАРИНА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Documents and Settings\Эмиль\Мои документы\Мои рисунки\про искусство\973c89d470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862" y="1556792"/>
            <a:ext cx="5774138" cy="4422974"/>
          </a:xfrm>
          <a:prstGeom prst="rect">
            <a:avLst/>
          </a:prstGeom>
          <a:noFill/>
        </p:spPr>
      </p:pic>
      <p:pic>
        <p:nvPicPr>
          <p:cNvPr id="1027" name="Picture 3" descr="C:\Documents and Settings\Эмиль\Мои документы\Мои рисунки\Голубая весна.bmp"/>
          <p:cNvPicPr>
            <a:picLocks noChangeAspect="1" noChangeArrowheads="1"/>
          </p:cNvPicPr>
          <p:nvPr/>
        </p:nvPicPr>
        <p:blipFill>
          <a:blip r:embed="rId3" cstate="print"/>
          <a:srcRect r="-439" b="3459"/>
          <a:stretch>
            <a:fillRect/>
          </a:stretch>
        </p:blipFill>
        <p:spPr bwMode="auto">
          <a:xfrm>
            <a:off x="3271473" y="1556792"/>
            <a:ext cx="5872527" cy="4392487"/>
          </a:xfrm>
          <a:prstGeom prst="rect">
            <a:avLst/>
          </a:prstGeom>
          <a:noFill/>
        </p:spPr>
      </p:pic>
      <p:pic>
        <p:nvPicPr>
          <p:cNvPr id="1028" name="Picture 4" descr="C:\Documents and Settings\Эмиль\Мои документы\Мои рисунки\про искусство\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5" y="1556791"/>
            <a:ext cx="5796136" cy="4463025"/>
          </a:xfrm>
          <a:prstGeom prst="rect">
            <a:avLst/>
          </a:prstGeom>
          <a:noFill/>
        </p:spPr>
      </p:pic>
      <p:pic>
        <p:nvPicPr>
          <p:cNvPr id="1029" name="Picture 5" descr="C:\Documents and Settings\Эмиль\Мои документы\Мои рисунки\268_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15909" y="1916832"/>
            <a:ext cx="5828091" cy="3836826"/>
          </a:xfrm>
          <a:prstGeom prst="rect">
            <a:avLst/>
          </a:prstGeom>
          <a:noFill/>
        </p:spPr>
      </p:pic>
      <p:pic>
        <p:nvPicPr>
          <p:cNvPr id="1030" name="Picture 6" descr="C:\Documents and Settings\Эмиль\Мои документы\Мои рисунки\0_733b6_b540bb88_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5066" y="1199488"/>
            <a:ext cx="5798934" cy="5037824"/>
          </a:xfrm>
          <a:prstGeom prst="rect">
            <a:avLst/>
          </a:prstGeom>
          <a:noFill/>
        </p:spPr>
      </p:pic>
      <p:pic>
        <p:nvPicPr>
          <p:cNvPr id="1031" name="Picture 7" descr="C:\Documents and Settings\Эмиль\Мои документы\Мои рисунки\bred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61346" y="1340768"/>
            <a:ext cx="5882654" cy="4896544"/>
          </a:xfrm>
          <a:prstGeom prst="rect">
            <a:avLst/>
          </a:prstGeom>
          <a:noFill/>
        </p:spPr>
      </p:pic>
      <p:pic>
        <p:nvPicPr>
          <p:cNvPr id="1032" name="Picture 8" descr="C:\Documents and Settings\Эмиль\Мои документы\Мои рисунки\origina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1340768"/>
            <a:ext cx="5868144" cy="4896544"/>
          </a:xfrm>
          <a:prstGeom prst="rect">
            <a:avLst/>
          </a:prstGeom>
          <a:noFill/>
        </p:spPr>
      </p:pic>
      <p:pic>
        <p:nvPicPr>
          <p:cNvPr id="1033" name="Picture 9" descr="C:\Documents and Settings\Эмиль\Мои документы\Мои рисунки\0_6b382_211e84c2_X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54221" y="1484784"/>
            <a:ext cx="5889779" cy="4680520"/>
          </a:xfrm>
          <a:prstGeom prst="rect">
            <a:avLst/>
          </a:prstGeom>
          <a:noFill/>
        </p:spPr>
      </p:pic>
      <p:pic>
        <p:nvPicPr>
          <p:cNvPr id="1034" name="Picture 10" descr="C:\Documents and Settings\Эмиль\Мои документы\Мои рисунки\717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5856" y="2132856"/>
            <a:ext cx="5868144" cy="3916986"/>
          </a:xfrm>
          <a:prstGeom prst="rect">
            <a:avLst/>
          </a:prstGeom>
          <a:noFill/>
        </p:spPr>
      </p:pic>
      <p:pic>
        <p:nvPicPr>
          <p:cNvPr id="1035" name="Picture 11" descr="C:\Documents and Settings\Эмиль\Мои документы\Мои рисунки\47060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03848" y="1196752"/>
            <a:ext cx="5940152" cy="50405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896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14</TotalTime>
  <Words>71</Words>
  <Application>Microsoft Office PowerPoint</Application>
  <PresentationFormat>Экран (4:3)</PresentationFormat>
  <Paragraphs>47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Arial Black</vt:lpstr>
      <vt:lpstr>Calibri</vt:lpstr>
      <vt:lpstr>Cambria</vt:lpstr>
      <vt:lpstr>Century</vt:lpstr>
      <vt:lpstr>LegendeC</vt:lpstr>
      <vt:lpstr>Rockwell</vt:lpstr>
      <vt:lpstr>Wingdings 2</vt:lpstr>
      <vt:lpstr>Литейная</vt:lpstr>
      <vt:lpstr>ПРИКОСНОВЕНИЕ К  ИСКУССТВУ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ПРИКОСНОВЕНИЕ К  ИСКУССТВУ</dc:title>
  <dc:creator>Эмиль</dc:creator>
  <cp:lastModifiedBy>Admin</cp:lastModifiedBy>
  <cp:revision>5</cp:revision>
  <dcterms:created xsi:type="dcterms:W3CDTF">2019-02-26T17:20:54Z</dcterms:created>
  <dcterms:modified xsi:type="dcterms:W3CDTF">2020-08-31T18:26:10Z</dcterms:modified>
</cp:coreProperties>
</file>