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7" r:id="rId3"/>
    <p:sldId id="258" r:id="rId4"/>
    <p:sldId id="257" r:id="rId5"/>
    <p:sldId id="259" r:id="rId6"/>
    <p:sldId id="271" r:id="rId7"/>
    <p:sldId id="266" r:id="rId8"/>
    <p:sldId id="267" r:id="rId9"/>
    <p:sldId id="274" r:id="rId10"/>
    <p:sldId id="275" r:id="rId11"/>
    <p:sldId id="272" r:id="rId12"/>
    <p:sldId id="276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http://www.salon.by/catalog/5811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7.jpeg"/><Relationship Id="rId5" Type="http://schemas.openxmlformats.org/officeDocument/2006/relationships/hyperlink" Target="http://www.salon.by/catalog/5811.jpg" TargetMode="External"/><Relationship Id="rId10" Type="http://schemas.openxmlformats.org/officeDocument/2006/relationships/image" Target="../media/image16.jpeg"/><Relationship Id="rId4" Type="http://schemas.openxmlformats.org/officeDocument/2006/relationships/image" Target="../media/image12.jpe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H56xH2mA5cH&#246;rtbittez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User\Рабочий стол\кабинет 2016\солнышко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4658"/>
            <a:ext cx="9144000" cy="6922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4929198"/>
            <a:ext cx="6786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>
                <a:solidFill>
                  <a:schemeClr val="tx2">
                    <a:lumMod val="75000"/>
                  </a:schemeClr>
                </a:solidFill>
              </a:rPr>
              <a:t>Guten</a:t>
            </a:r>
            <a:r>
              <a:rPr lang="en-US" sz="6600" dirty="0" smtClean="0">
                <a:solidFill>
                  <a:schemeClr val="tx2">
                    <a:lumMod val="75000"/>
                  </a:schemeClr>
                </a:solidFill>
              </a:rPr>
              <a:t> Tag, Kinder!</a:t>
            </a:r>
            <a:endParaRPr lang="ru-RU" sz="6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>
            <a:off x="457200" y="-357214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472518" cy="6572272"/>
          </a:xfrm>
        </p:spPr>
        <p:txBody>
          <a:bodyPr>
            <a:normAutofit fontScale="70000" lnSpcReduction="20000"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Das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Kinder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zimmer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 Das Zimmer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gross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und  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hell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Vorn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…… 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Fenster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……… 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Tisch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…… 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Rechts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Wand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…….  .  </a:t>
            </a:r>
          </a:p>
          <a:p>
            <a:endParaRPr lang="en-US" sz="2800" b="1" dirty="0" smtClean="0"/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Links an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Wand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/>
              <a:t>…..     . </a:t>
            </a:r>
            <a:endParaRPr lang="ru-RU" sz="3600" dirty="0" smtClean="0"/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Fenster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links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….         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Auf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Tisch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stehen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  und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eine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       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Documents and Settings\User\Рабочий стол\кабинет 2016\сто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928802"/>
            <a:ext cx="1153708" cy="814382"/>
          </a:xfrm>
          <a:prstGeom prst="rect">
            <a:avLst/>
          </a:prstGeom>
          <a:noFill/>
        </p:spPr>
      </p:pic>
      <p:pic>
        <p:nvPicPr>
          <p:cNvPr id="5" name="Рисунок 4" descr="http://4.bp.blogspot.com/_XuTQI-8Rm2M/TUk91Fg07qI/AAAAAAAAGRc/_xZD0-MqWR8/s200/%25D1%2581%25D1%2582%25D1%2583%25D0%25B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86058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2.bp.blogspot.com/_XuTQI-8Rm2M/TUk-NojjsTI/AAAAAAAAGRs/MiX7XE_BZDo/s200/%25D1%2588%25D0%25BA%25D0%25B0%25D1%258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214686"/>
            <a:ext cx="78581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Картинка 7 из 31909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4786314" y="4929198"/>
            <a:ext cx="904561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User\Рабочий стол\кабинет 2016\окно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1071546"/>
            <a:ext cx="785818" cy="82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review-image" descr="http://s1.iconbird.com/ico/0912/CrystalBW/w256h2561348673273tv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5715016"/>
            <a:ext cx="785818" cy="73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review-image" descr="http://renderstuff.com/publication-files/0128/tooltip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00826" y="5572140"/>
            <a:ext cx="857256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3.bp.blogspot.com/_XuTQI-8Rm2M/TUk9lI55L9I/AAAAAAAAGRQ/9nCkK2mwhp4/s200/%25D0%25BA%25D1%2580%25D0%25BE%25D0%25B2%25D0%25B0%25D1%2582%25D1%258C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0562" y="4143380"/>
            <a:ext cx="642942" cy="7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857138"/>
            <a:ext cx="8002040" cy="600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910" y="0"/>
            <a:ext cx="76438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 smtClean="0">
                <a:solidFill>
                  <a:srgbClr val="0070C0"/>
                </a:solidFill>
              </a:rPr>
              <a:t>Macht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</a:rPr>
              <a:t>ein</a:t>
            </a:r>
            <a:r>
              <a:rPr lang="en-US" sz="6600" b="1" dirty="0" smtClean="0">
                <a:solidFill>
                  <a:srgbClr val="0070C0"/>
                </a:solidFill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</a:rPr>
              <a:t>Proyekt</a:t>
            </a:r>
            <a:r>
              <a:rPr lang="en-US" sz="6600" b="1" dirty="0" smtClean="0">
                <a:solidFill>
                  <a:srgbClr val="0070C0"/>
                </a:solidFill>
              </a:rPr>
              <a:t>!</a:t>
            </a:r>
            <a:endParaRPr lang="ru-RU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6901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кабинет 2016\девочка 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643338" cy="4595838"/>
          </a:xfrm>
          <a:prstGeom prst="rect">
            <a:avLst/>
          </a:prstGeom>
          <a:noFill/>
        </p:spPr>
      </p:pic>
      <p:pic>
        <p:nvPicPr>
          <p:cNvPr id="2049" name="Picture 1" descr="C:\Documents and Settings\User\Рабочий стол\кабинет 2016\ключ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214818"/>
            <a:ext cx="2786082" cy="2430412"/>
          </a:xfrm>
          <a:prstGeom prst="rect">
            <a:avLst/>
          </a:prstGeom>
          <a:noFill/>
        </p:spPr>
      </p:pic>
      <p:pic>
        <p:nvPicPr>
          <p:cNvPr id="6" name="Picture 2" descr="D:\Документы\документы\документы Лиля\открытые уроки и презентации\дом\Дом в разрезе\brookwooddollhous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2" y="357166"/>
            <a:ext cx="450059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кабинет 2016\солнышко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66" y="-226415"/>
            <a:ext cx="9148966" cy="7370191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1428728" y="1987323"/>
            <a:ext cx="4857784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Hausaufgaben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*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Нарисовать свою комнату и составить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 по образцу (листы)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</a:rPr>
              <a:t>Рабочая тетрадь : упр.5, стр.21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Рабочая тетрадь: упр.1б, стр. 12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Mundgymnastik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кабинет 2016\солнышко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116166" cy="60722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2285992"/>
            <a:ext cx="40719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ea typeface="Times New Roman" pitchFamily="18" charset="0"/>
              </a:rPr>
              <a:t>   </a:t>
            </a:r>
            <a:r>
              <a:rPr lang="en-US" sz="3600" b="1" dirty="0" smtClean="0"/>
              <a:t>[ </a:t>
            </a:r>
            <a:r>
              <a:rPr lang="en-US" sz="3600" b="1" dirty="0" smtClean="0"/>
              <a:t>o</a:t>
            </a:r>
            <a:r>
              <a:rPr lang="uk-UA" sz="3600" b="1" dirty="0" smtClean="0"/>
              <a:t>: </a:t>
            </a:r>
            <a:r>
              <a:rPr lang="en-US" sz="3600" b="1" dirty="0" smtClean="0"/>
              <a:t>]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/>
              <a:t>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Oma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  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Floh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     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wiederholen</a:t>
            </a: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Opa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     Zoo          so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Oh! Oh! Oh!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Wo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ist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der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Floh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!</a:t>
            </a: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Er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ist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lang="en-US" sz="2000" b="1" dirty="0" err="1" smtClean="0">
                <a:latin typeface="Arial" pitchFamily="34" charset="0"/>
                <a:ea typeface="Times New Roman" pitchFamily="18" charset="0"/>
              </a:rPr>
              <a:t>im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 Zoo!    So!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Садов\Desktop\картинки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1928802"/>
            <a:ext cx="507209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4800" dirty="0" err="1" smtClean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Haus</a:t>
            </a:r>
            <a:r>
              <a:rPr lang="en-GB" sz="4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 </a:t>
            </a:r>
            <a:r>
              <a:rPr lang="en-GB" sz="48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Wohnung</a:t>
            </a:r>
            <a:endParaRPr lang="en-GB" sz="48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  <a:p>
            <a:pPr algn="ctr"/>
            <a:r>
              <a:rPr lang="en-GB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  </a:t>
            </a:r>
            <a:r>
              <a:rPr lang="en-GB" sz="48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Möbel</a:t>
            </a:r>
            <a:r>
              <a:rPr lang="en-GB" sz="4000" b="1" dirty="0" smtClean="0">
                <a:effectLst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 </a:t>
            </a:r>
            <a:endParaRPr lang="ru-RU" sz="4000" b="1" dirty="0">
              <a:effectLst>
                <a:reflection blurRad="6350" stA="60000" endA="900" endPos="580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928693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Helft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bitte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786454"/>
            <a:ext cx="4286280" cy="64294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Ich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heisse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Keti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Documents and Settings\User\Рабочий стол\кабинет 2016\девочка 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3881458" cy="44529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57752" y="5857892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Das  </a:t>
            </a:r>
            <a:r>
              <a:rPr lang="en-US" sz="4000" dirty="0" err="1" smtClean="0"/>
              <a:t>Gespenst</a:t>
            </a:r>
            <a:endParaRPr lang="ru-RU" sz="4000" dirty="0"/>
          </a:p>
        </p:txBody>
      </p:sp>
      <p:pic>
        <p:nvPicPr>
          <p:cNvPr id="11265" name="Picture 1" descr="C:\Documents and Settings\User\Рабочий стол\кабинет 2016\злое привидение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5" y="1785926"/>
            <a:ext cx="371747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5043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836712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anose="030F0702030302020204" pitchFamily="66" charset="0"/>
              </a:rPr>
              <a:t>das</a:t>
            </a:r>
            <a:r>
              <a:rPr lang="en-US" sz="4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Kinderzimmer</a:t>
            </a:r>
            <a:endParaRPr lang="en-US" sz="4400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r>
              <a:rPr lang="en-US" sz="4400" dirty="0" smtClean="0">
                <a:latin typeface="Comic Sans MS" panose="030F0702030302020204" pitchFamily="66" charset="0"/>
              </a:rPr>
              <a:t>das</a:t>
            </a:r>
            <a:r>
              <a:rPr lang="en-US" sz="4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Wohnzimmer</a:t>
            </a:r>
            <a:r>
              <a:rPr lang="en-US" sz="4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en-US" sz="4400" dirty="0">
                <a:latin typeface="Comic Sans MS" panose="030F0702030302020204" pitchFamily="66" charset="0"/>
              </a:rPr>
              <a:t>d</a:t>
            </a:r>
            <a:r>
              <a:rPr lang="en-US" sz="4400" dirty="0" smtClean="0">
                <a:latin typeface="Comic Sans MS" panose="030F0702030302020204" pitchFamily="66" charset="0"/>
              </a:rPr>
              <a:t>as </a:t>
            </a:r>
            <a:r>
              <a:rPr lang="en-US" sz="440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Schlafzimmer</a:t>
            </a:r>
            <a:endParaRPr lang="en-US" sz="4400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r>
              <a:rPr lang="en-US" sz="4400" dirty="0">
                <a:latin typeface="Comic Sans MS" panose="030F0702030302020204" pitchFamily="66" charset="0"/>
              </a:rPr>
              <a:t>d</a:t>
            </a:r>
            <a:r>
              <a:rPr lang="en-US" sz="4400" dirty="0" smtClean="0">
                <a:latin typeface="Comic Sans MS" panose="030F0702030302020204" pitchFamily="66" charset="0"/>
              </a:rPr>
              <a:t>as</a:t>
            </a:r>
            <a:r>
              <a:rPr lang="en-US" sz="44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Badezimmer</a:t>
            </a:r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en-US" sz="3600" i="1" dirty="0" smtClean="0">
                <a:ln>
                  <a:solidFill>
                    <a:schemeClr val="tx1"/>
                  </a:solidFill>
                </a:ln>
                <a:latin typeface="Comic Sans MS" panose="030F0702030302020204" pitchFamily="66" charset="0"/>
              </a:rPr>
              <a:t>das</a:t>
            </a:r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Arbeitzimmer</a:t>
            </a:r>
            <a:endParaRPr lang="en-US" sz="4400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r>
              <a:rPr lang="en-US" sz="3600" i="1" dirty="0" smtClean="0">
                <a:ln>
                  <a:solidFill>
                    <a:schemeClr val="tx1"/>
                  </a:solidFill>
                </a:ln>
                <a:latin typeface="Comic Sans MS" panose="030F0702030302020204" pitchFamily="66" charset="0"/>
              </a:rPr>
              <a:t>die</a:t>
            </a:r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Comic Sans MS" panose="030F0702030302020204" pitchFamily="66" charset="0"/>
              </a:rPr>
              <a:t>Toilette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6732240" y="4509120"/>
            <a:ext cx="1944216" cy="1152128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43570" y="1071546"/>
            <a:ext cx="32861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</a:rPr>
              <a:t>Wo</a:t>
            </a:r>
            <a:r>
              <a:rPr lang="en-US" b="1" dirty="0" smtClean="0">
                <a:solidFill>
                  <a:srgbClr val="0070C0"/>
                </a:solidFill>
              </a:rPr>
              <a:t>? – </a:t>
            </a:r>
            <a:r>
              <a:rPr lang="ru-RU" b="1" dirty="0" smtClean="0">
                <a:solidFill>
                  <a:srgbClr val="0070C0"/>
                </a:solidFill>
              </a:rPr>
              <a:t>где?</a:t>
            </a:r>
          </a:p>
          <a:p>
            <a:r>
              <a:rPr lang="en-US" b="1" dirty="0" smtClean="0"/>
              <a:t>links  </a:t>
            </a:r>
            <a:r>
              <a:rPr lang="ru-RU" b="1" dirty="0" smtClean="0">
                <a:solidFill>
                  <a:srgbClr val="0070C0"/>
                </a:solidFill>
              </a:rPr>
              <a:t>слева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dirty="0" err="1" smtClean="0"/>
              <a:t>rechts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справа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b="1" dirty="0" err="1" smtClean="0"/>
              <a:t>vorn</a:t>
            </a:r>
            <a:r>
              <a:rPr lang="en-US" b="1" dirty="0" smtClean="0"/>
              <a:t>  </a:t>
            </a:r>
            <a:r>
              <a:rPr lang="ru-RU" b="1" dirty="0" smtClean="0">
                <a:solidFill>
                  <a:srgbClr val="0070C0"/>
                </a:solidFill>
              </a:rPr>
              <a:t>впереди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b="1" dirty="0" smtClean="0"/>
              <a:t>an </a:t>
            </a:r>
            <a:r>
              <a:rPr lang="en-US" b="1" dirty="0" err="1" smtClean="0"/>
              <a:t>der</a:t>
            </a:r>
            <a:r>
              <a:rPr lang="en-US" b="1" dirty="0" smtClean="0"/>
              <a:t> Wand  </a:t>
            </a:r>
            <a:r>
              <a:rPr lang="ru-RU" b="1" dirty="0" smtClean="0">
                <a:solidFill>
                  <a:srgbClr val="0070C0"/>
                </a:solidFill>
              </a:rPr>
              <a:t>у стены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in </a:t>
            </a:r>
            <a:r>
              <a:rPr lang="en-US" b="1" dirty="0" err="1" smtClean="0"/>
              <a:t>der</a:t>
            </a:r>
            <a:r>
              <a:rPr lang="en-US" b="1" dirty="0" smtClean="0"/>
              <a:t> </a:t>
            </a:r>
            <a:r>
              <a:rPr lang="en-US" b="1" dirty="0" err="1" smtClean="0"/>
              <a:t>Ecke</a:t>
            </a:r>
            <a:r>
              <a:rPr lang="en-US" b="1" dirty="0" smtClean="0"/>
              <a:t>   </a:t>
            </a:r>
            <a:r>
              <a:rPr lang="ru-RU" b="1" dirty="0" smtClean="0">
                <a:solidFill>
                  <a:srgbClr val="0070C0"/>
                </a:solidFill>
              </a:rPr>
              <a:t>в углу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b="1" dirty="0" smtClean="0"/>
              <a:t>am </a:t>
            </a:r>
            <a:r>
              <a:rPr lang="en-US" b="1" dirty="0" err="1" smtClean="0"/>
              <a:t>Fenster</a:t>
            </a:r>
            <a:r>
              <a:rPr lang="en-US" b="1" dirty="0" smtClean="0"/>
              <a:t>   </a:t>
            </a:r>
            <a:r>
              <a:rPr lang="ru-RU" b="1" dirty="0" smtClean="0">
                <a:solidFill>
                  <a:srgbClr val="0070C0"/>
                </a:solidFill>
              </a:rPr>
              <a:t>у окна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b="1" dirty="0" smtClean="0"/>
              <a:t>auf </a:t>
            </a:r>
            <a:r>
              <a:rPr lang="en-US" b="1" dirty="0" err="1" smtClean="0"/>
              <a:t>dem</a:t>
            </a:r>
            <a:r>
              <a:rPr lang="en-US" b="1" dirty="0" smtClean="0"/>
              <a:t> </a:t>
            </a:r>
            <a:r>
              <a:rPr lang="en-US" b="1" dirty="0" err="1" smtClean="0"/>
              <a:t>Tisch</a:t>
            </a:r>
            <a:r>
              <a:rPr lang="en-US" b="1" dirty="0" smtClean="0"/>
              <a:t>  </a:t>
            </a:r>
            <a:r>
              <a:rPr lang="ru-RU" b="1" dirty="0" smtClean="0">
                <a:solidFill>
                  <a:srgbClr val="0070C0"/>
                </a:solidFill>
              </a:rPr>
              <a:t>на столе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b="1" dirty="0" smtClean="0"/>
              <a:t>auf </a:t>
            </a:r>
            <a:r>
              <a:rPr lang="en-US" b="1" dirty="0" err="1" smtClean="0"/>
              <a:t>dem</a:t>
            </a:r>
            <a:r>
              <a:rPr lang="en-US" b="1" dirty="0" smtClean="0"/>
              <a:t> </a:t>
            </a:r>
            <a:r>
              <a:rPr lang="en-US" b="1" dirty="0" err="1" smtClean="0"/>
              <a:t>Tisch</a:t>
            </a:r>
            <a:r>
              <a:rPr lang="en-US" b="1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на столе</a:t>
            </a:r>
            <a:endParaRPr lang="en-US" b="1" dirty="0" smtClean="0"/>
          </a:p>
          <a:p>
            <a:r>
              <a:rPr lang="en-US" b="1" dirty="0" err="1" smtClean="0"/>
              <a:t>stehen</a:t>
            </a:r>
            <a:r>
              <a:rPr lang="en-US" b="1" dirty="0" smtClean="0"/>
              <a:t> – </a:t>
            </a:r>
            <a:r>
              <a:rPr lang="en-US" b="1" dirty="0" err="1" smtClean="0"/>
              <a:t>steht</a:t>
            </a:r>
            <a:r>
              <a:rPr lang="en-US" b="1" dirty="0" smtClean="0"/>
              <a:t>  </a:t>
            </a:r>
            <a:r>
              <a:rPr lang="ru-RU" b="1" dirty="0" smtClean="0">
                <a:solidFill>
                  <a:srgbClr val="0070C0"/>
                </a:solidFill>
              </a:rPr>
              <a:t>стоит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483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Садов\Desktop\GENERAL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3143" y="0"/>
            <a:ext cx="979714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8255" y="1923438"/>
            <a:ext cx="92525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Macht</a:t>
            </a:r>
            <a:r>
              <a:rPr lang="en-US" sz="5400" b="1" cap="all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 die S</a:t>
            </a:r>
            <a:r>
              <a:rPr lang="ru-RU" sz="8000" dirty="0" err="1" smtClean="0">
                <a:solidFill>
                  <a:srgbClr val="0070C0"/>
                </a:solidFill>
                <a:latin typeface="Comic Sans MS" pitchFamily="66" charset="0"/>
              </a:rPr>
              <a:t>ä</a:t>
            </a:r>
            <a:r>
              <a:rPr lang="en-US" sz="5400" b="1" cap="all" dirty="0" err="1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tze</a:t>
            </a:r>
            <a:r>
              <a:rPr lang="en-US" sz="5400" b="1" cap="all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!   </a:t>
            </a:r>
            <a:endParaRPr lang="ru-RU" sz="5400" b="1" cap="all" dirty="0">
              <a:ln>
                <a:solidFill>
                  <a:srgbClr val="7030A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70C0"/>
                </a:solidFill>
                <a:latin typeface="Comic Sans MS" pitchFamily="66" charset="0"/>
              </a:rPr>
              <a:t>Turnpause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из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1"/>
            <a:ext cx="8643998" cy="5922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 descr="C:\Users\Садов\Desktop\картинки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1556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636912"/>
            <a:ext cx="545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4498" y="1844824"/>
            <a:ext cx="5587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  <a:hlinkClick r:id="rId3"/>
              </a:rPr>
              <a:t>H</a:t>
            </a:r>
            <a:r>
              <a:rPr lang="de-DE" sz="5400" dirty="0" err="1" smtClean="0">
                <a:latin typeface="Comic Sans MS" panose="030F0702030302020204" pitchFamily="66" charset="0"/>
                <a:hlinkClick r:id="rId3"/>
              </a:rPr>
              <a:t>ört</a:t>
            </a:r>
            <a:r>
              <a:rPr lang="de-DE" sz="5400" dirty="0" smtClean="0">
                <a:latin typeface="Comic Sans MS" panose="030F0702030302020204" pitchFamily="66" charset="0"/>
                <a:hlinkClick r:id="rId3"/>
              </a:rPr>
              <a:t> bitte </a:t>
            </a:r>
            <a:r>
              <a:rPr lang="en-US" sz="5400" dirty="0" err="1" smtClean="0">
                <a:latin typeface="Comic Sans MS" panose="030F0702030302020204" pitchFamily="66" charset="0"/>
                <a:hlinkClick r:id="rId3"/>
              </a:rPr>
              <a:t>zu</a:t>
            </a:r>
            <a:r>
              <a:rPr lang="en-US" sz="5400" dirty="0" smtClean="0">
                <a:latin typeface="Comic Sans MS" panose="030F0702030302020204" pitchFamily="66" charset="0"/>
              </a:rPr>
              <a:t>! 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H</a:t>
            </a:r>
            <a:r>
              <a:rPr lang="de-DE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ö</a:t>
            </a:r>
            <a:r>
              <a:rPr lang="en-US" b="1" dirty="0" err="1" smtClean="0">
                <a:solidFill>
                  <a:srgbClr val="0070C0"/>
                </a:solidFill>
                <a:latin typeface="Comic Sans MS" pitchFamily="66" charset="0"/>
              </a:rPr>
              <a:t>rt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mic Sans MS" pitchFamily="66" charset="0"/>
              </a:rPr>
              <a:t>bitte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mic Sans MS" pitchFamily="66" charset="0"/>
              </a:rPr>
              <a:t>zu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!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00726"/>
          </a:xfrm>
        </p:spPr>
        <p:txBody>
          <a:bodyPr>
            <a:normAutofit fontScale="25000" lnSpcReduction="20000"/>
          </a:bodyPr>
          <a:lstStyle/>
          <a:p>
            <a:endParaRPr lang="en-US" sz="8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8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Das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     ……...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zimmer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Das Zimmer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 ……   und   ….     .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Vorn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…….. 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Fenster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……… 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Tisch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…….. 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Rechts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Wand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steht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…….. 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Links an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Wand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….. 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Fenster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links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…. </a:t>
            </a:r>
          </a:p>
          <a:p>
            <a:endParaRPr lang="en-US" sz="8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Auf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dem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Tisch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stehen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  ……..   und     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eine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  ………   .</a:t>
            </a:r>
          </a:p>
          <a:p>
            <a:endParaRPr lang="en-US" sz="4200" b="1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326</TotalTime>
  <Words>158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Mundgymnastik</vt:lpstr>
      <vt:lpstr>Слайд 3</vt:lpstr>
      <vt:lpstr>Helft bitte!</vt:lpstr>
      <vt:lpstr>Слайд 5</vt:lpstr>
      <vt:lpstr>Слайд 6</vt:lpstr>
      <vt:lpstr>Turnpause</vt:lpstr>
      <vt:lpstr>Слайд 8</vt:lpstr>
      <vt:lpstr>Hört bitte zu!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Haus /die Wohnung/ die Mobel</dc:title>
  <cp:lastModifiedBy>HOME</cp:lastModifiedBy>
  <cp:revision>39</cp:revision>
  <dcterms:modified xsi:type="dcterms:W3CDTF">2017-02-27T20:03:55Z</dcterms:modified>
</cp:coreProperties>
</file>