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23"/>
  </p:notesMasterIdLst>
  <p:sldIdLst>
    <p:sldId id="332" r:id="rId2"/>
    <p:sldId id="333" r:id="rId3"/>
    <p:sldId id="342" r:id="rId4"/>
    <p:sldId id="340" r:id="rId5"/>
    <p:sldId id="335" r:id="rId6"/>
    <p:sldId id="336" r:id="rId7"/>
    <p:sldId id="289" r:id="rId8"/>
    <p:sldId id="286" r:id="rId9"/>
    <p:sldId id="346" r:id="rId10"/>
    <p:sldId id="348" r:id="rId11"/>
    <p:sldId id="311" r:id="rId12"/>
    <p:sldId id="312" r:id="rId13"/>
    <p:sldId id="313" r:id="rId14"/>
    <p:sldId id="320" r:id="rId15"/>
    <p:sldId id="321" r:id="rId16"/>
    <p:sldId id="306" r:id="rId17"/>
    <p:sldId id="293" r:id="rId18"/>
    <p:sldId id="277" r:id="rId19"/>
    <p:sldId id="344" r:id="rId20"/>
    <p:sldId id="296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235" autoAdjust="0"/>
  </p:normalViewPr>
  <p:slideViewPr>
    <p:cSldViewPr>
      <p:cViewPr>
        <p:scale>
          <a:sx n="100" d="100"/>
          <a:sy n="100" d="100"/>
        </p:scale>
        <p:origin x="-122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27605-0010-463A-BD58-25CE0FEC9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93727-5542-4DDF-A5E7-C70DD0CFD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10DFBE6-11B6-4F56-A990-D55938BF7E7F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7313E4-72D1-4B4A-9108-406FF17793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доу\КАРТИНКИ ДЛЯ ПРЕЗЕНТАЦИИ\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42"/>
            <a:ext cx="9144001" cy="680393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928934"/>
            <a:ext cx="7704856" cy="421997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+mj-lt"/>
                <a:cs typeface="Times New Roman" pitchFamily="18" charset="0"/>
              </a:rPr>
              <a:t>     </a:t>
            </a:r>
            <a:r>
              <a:rPr lang="ru-RU" sz="5700" b="1" dirty="0" smtClean="0">
                <a:solidFill>
                  <a:srgbClr val="FFFF00"/>
                </a:solidFill>
                <a:latin typeface="+mj-lt"/>
                <a:cs typeface="Times New Roman" pitchFamily="18" charset="0"/>
              </a:rPr>
              <a:t>Презентация  проекта</a:t>
            </a:r>
          </a:p>
          <a:p>
            <a:pPr algn="ctr"/>
            <a:r>
              <a:rPr lang="ru-RU" sz="5700" b="1" dirty="0" smtClean="0">
                <a:solidFill>
                  <a:srgbClr val="FFFF00"/>
                </a:solidFill>
                <a:latin typeface="+mj-lt"/>
                <a:cs typeface="Times New Roman" pitchFamily="18" charset="0"/>
              </a:rPr>
              <a:t> в старшей группе </a:t>
            </a:r>
          </a:p>
          <a:p>
            <a:pPr algn="ctr"/>
            <a:endParaRPr lang="ru-RU" sz="3200" b="1" dirty="0" smtClean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  <a:latin typeface="+mj-lt"/>
              <a:cs typeface="Times New Roman" pitchFamily="18" charset="0"/>
            </a:endParaRPr>
          </a:p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Подготовила воспитатель:</a:t>
            </a:r>
          </a:p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Никулина И.В.</a:t>
            </a: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ноябрь 2020г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9286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г. Мценска «Детский сад №4»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«Мы- друзья природы»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Содержимое 6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2" name="Заголовок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643306" y="2786058"/>
            <a:ext cx="2000264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86116" y="4714884"/>
            <a:ext cx="242889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Восприятие и чтение худ. литературы</a:t>
            </a:r>
            <a:endParaRPr lang="ru-RU" sz="1400" dirty="0"/>
          </a:p>
        </p:txBody>
      </p:sp>
      <p:sp>
        <p:nvSpPr>
          <p:cNvPr id="22" name="Овал 21"/>
          <p:cNvSpPr/>
          <p:nvPr/>
        </p:nvSpPr>
        <p:spPr>
          <a:xfrm>
            <a:off x="2428860" y="1643050"/>
            <a:ext cx="207170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НОД</a:t>
            </a:r>
            <a:endParaRPr lang="ru-RU" sz="1400" dirty="0"/>
          </a:p>
        </p:txBody>
      </p:sp>
      <p:sp>
        <p:nvSpPr>
          <p:cNvPr id="25" name="Овал 24"/>
          <p:cNvSpPr/>
          <p:nvPr/>
        </p:nvSpPr>
        <p:spPr>
          <a:xfrm>
            <a:off x="928662" y="2786058"/>
            <a:ext cx="228601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Познавательно-исследователь</a:t>
            </a:r>
          </a:p>
          <a:p>
            <a:pPr algn="ctr"/>
            <a:r>
              <a:rPr lang="ru-RU" sz="1400" dirty="0" err="1" smtClean="0"/>
              <a:t>ская</a:t>
            </a:r>
            <a:endParaRPr lang="ru-RU" sz="1400" dirty="0"/>
          </a:p>
        </p:txBody>
      </p:sp>
      <p:sp>
        <p:nvSpPr>
          <p:cNvPr id="28" name="Овал 27"/>
          <p:cNvSpPr/>
          <p:nvPr/>
        </p:nvSpPr>
        <p:spPr>
          <a:xfrm>
            <a:off x="1500166" y="4214818"/>
            <a:ext cx="1785950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Трудовая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3714744" y="321468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детской деятельности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72132" y="2071678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85918" y="3286124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5214942" y="1785926"/>
            <a:ext cx="2128846" cy="9858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Игровая</a:t>
            </a:r>
            <a:endParaRPr lang="ru-RU" sz="1400" dirty="0"/>
          </a:p>
        </p:txBody>
      </p:sp>
      <p:sp>
        <p:nvSpPr>
          <p:cNvPr id="65" name="Овал 64"/>
          <p:cNvSpPr/>
          <p:nvPr/>
        </p:nvSpPr>
        <p:spPr>
          <a:xfrm>
            <a:off x="6143636" y="3071810"/>
            <a:ext cx="207170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Коммуникативная</a:t>
            </a:r>
            <a:endParaRPr lang="ru-RU" sz="1400" dirty="0"/>
          </a:p>
        </p:txBody>
      </p:sp>
      <p:sp>
        <p:nvSpPr>
          <p:cNvPr id="66" name="Овал 65"/>
          <p:cNvSpPr/>
          <p:nvPr/>
        </p:nvSpPr>
        <p:spPr>
          <a:xfrm>
            <a:off x="5715008" y="4214818"/>
            <a:ext cx="214314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Продуктивная</a:t>
            </a:r>
            <a:endParaRPr lang="ru-RU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Осенние прогулки.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Desktop\IMG-20201111-WA00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2643142" cy="47149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Picture 2" descr="d:\Desktop\IMG-20201111-WA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928670"/>
            <a:ext cx="3286148" cy="27860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d:\Desktop\IMG-20201111-WA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786166"/>
            <a:ext cx="4572032" cy="30718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d:\Desktop\IMG-20201116-WA00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571480"/>
            <a:ext cx="2928958" cy="47149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Мы помощники!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Desktop\IMG-20201111-WA00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2714644" cy="37147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d:\Desktop\IMG-20201111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3116"/>
            <a:ext cx="2643206" cy="400052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d:\Desktop\IMG-20201111-WA00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714356"/>
            <a:ext cx="4143404" cy="27146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d:\Desktop\IMG-20201111-WA00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3571876"/>
            <a:ext cx="3786214" cy="32861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КВН – «Хочу всё знать!»            Праздник Осени.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Desktop\IMG-20201109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3429024" cy="478634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d:\Desktop\Фото ЗОЖ\IMG-20201021-WA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785794"/>
            <a:ext cx="2714644" cy="39290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d:\Desktop\Фото ЗОЖ\IMG-20201021-WA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571612"/>
            <a:ext cx="3143240" cy="478634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Красота природы!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Desktop\IMG-20201111-WA0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071966" cy="28575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d:\Desktop\IMG-20201111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071966" cy="33575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d:\Desktop\IMG-20201111-WA00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00042"/>
            <a:ext cx="4214842" cy="29289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7" name="Picture 5" descr="d:\Desktop\IMG-20201111-WA0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00438"/>
            <a:ext cx="4143404" cy="33575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Совместное творчество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Desktop\IMG-20201113-WA0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643314"/>
            <a:ext cx="385765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99" name="Picture 3" descr="d:\Desktop\IMG-20201113-WA00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643314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0" name="Picture 4" descr="d:\Desktop\IMG-20201113-WA00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14356"/>
            <a:ext cx="378621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2" name="Picture 6" descr="d:\Desktop\поделки 2020\IMG_20201018_110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714356"/>
            <a:ext cx="400052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Поделки из природного материала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393689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dirty="0" smtClean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233378"/>
          </a:xfrm>
        </p:spPr>
        <p:txBody>
          <a:bodyPr>
            <a:normAutofit fontScale="47500" lnSpcReduction="20000"/>
          </a:bodyPr>
          <a:lstStyle/>
          <a:p>
            <a:pPr algn="ctr"/>
            <a:endParaRPr lang="ru-RU" dirty="0" smtClean="0"/>
          </a:p>
        </p:txBody>
      </p:sp>
      <p:pic>
        <p:nvPicPr>
          <p:cNvPr id="1027" name="Picture 3" descr="d:\Desktop\поделки 2020\IMG_20201020_16370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2786082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d:\Desktop\поделки 2020\IMG_20201023_084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785926"/>
            <a:ext cx="3000396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6737" name="Picture 1" descr="d:\Desktop\IMG_20201123_14143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357299"/>
            <a:ext cx="3000396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Рисунки на тему: «береги природу»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785794"/>
            <a:ext cx="4968882" cy="714379"/>
          </a:xfrm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000108"/>
            <a:ext cx="4041775" cy="714380"/>
          </a:xfrm>
        </p:spPr>
        <p:txBody>
          <a:bodyPr numCol="1"/>
          <a:lstStyle/>
          <a:p>
            <a:pPr algn="ctr"/>
            <a:endParaRPr lang="en-US" dirty="0" smtClean="0"/>
          </a:p>
        </p:txBody>
      </p:sp>
      <p:pic>
        <p:nvPicPr>
          <p:cNvPr id="3074" name="Picture 2" descr="d:\Desktop\IMG_20201117_14014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442915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d:\Desktop\IMG_20201117_1402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14356"/>
            <a:ext cx="4143404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d:\Desktop\IMG_20201117_14013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6"/>
            <a:ext cx="3143240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d:\Desktop\IMG_20201117_140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16430716"/>
            <a:ext cx="2143140" cy="2543084"/>
          </a:xfrm>
          <a:prstGeom prst="rect">
            <a:avLst/>
          </a:prstGeom>
          <a:noFill/>
        </p:spPr>
      </p:pic>
      <p:pic>
        <p:nvPicPr>
          <p:cNvPr id="12" name="Picture 5" descr="d:\Desktop\IMG_20201117_140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1920" y="16583116"/>
            <a:ext cx="2143140" cy="2543084"/>
          </a:xfrm>
          <a:prstGeom prst="rect">
            <a:avLst/>
          </a:prstGeom>
          <a:noFill/>
        </p:spPr>
      </p:pic>
      <p:pic>
        <p:nvPicPr>
          <p:cNvPr id="13" name="Picture 5" descr="d:\Desktop\IMG_20201117_1401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571876"/>
            <a:ext cx="3000364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d:\Desktop\поделки 2020\IMG-20201101-WA001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3571876"/>
            <a:ext cx="3000396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1357321"/>
          </a:xfrm>
        </p:spPr>
        <p:txBody>
          <a:bodyPr>
            <a:normAutofit fontScale="77500" lnSpcReduction="20000"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Подведение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итогов.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НОД  в форме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игры.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Продукт совместной деятельности: картина « Осенняя природа» в нетрадиционной технике рисования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Наши достижения.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проекта « Мы – друзья природы!»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Заключительный </a:t>
            </a:r>
            <a:r>
              <a:rPr lang="ru-RU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этап:</a:t>
            </a: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Включает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себя обобщение результатов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работы.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выставки совместного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1643042" y="2600482"/>
          <a:ext cx="6072230" cy="4257517"/>
        </p:xfrm>
        <a:graphic>
          <a:graphicData uri="http://schemas.openxmlformats.org/presentationml/2006/ole">
            <p:oleObj spid="_x0000_s113666" name="Document" r:id="rId3" imgW="5941168" imgH="4609639" progId="Word.Document.8">
              <p:embed/>
            </p:oleObj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Коллективная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работа: « Осенняя природа»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в технике   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Наши достижения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2" name="Picture 2" descr="d:\Desktop\IMG_20201117_1747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00108"/>
            <a:ext cx="492922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43" name="Picture 3" descr="d:\Desktop\IMG_20201203_145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143380"/>
            <a:ext cx="250033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d:\Desktop\IMG_20201203_1456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143380"/>
            <a:ext cx="257176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6429388" y="4071942"/>
          <a:ext cx="2286016" cy="2571768"/>
        </p:xfrm>
        <a:graphic>
          <a:graphicData uri="http://schemas.openxmlformats.org/presentationml/2006/ole">
            <p:oleObj spid="_x0000_s112642" name="Acrobat Document" r:id="rId6" imgW="5667353" imgH="8019921" progId="AcroExch.Document.7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072198" y="928670"/>
          <a:ext cx="2571768" cy="2857520"/>
        </p:xfrm>
        <a:graphic>
          <a:graphicData uri="http://schemas.openxmlformats.org/presentationml/2006/ole">
            <p:oleObj spid="_x0000_s112643" name="Acrobat Document" r:id="rId7" imgW="5667353" imgH="8019921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404664"/>
            <a:ext cx="7772400" cy="410445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020103"/>
                </a:solidFill>
              </a:rPr>
              <a:t>        </a:t>
            </a:r>
          </a:p>
          <a:p>
            <a:pPr>
              <a:buNone/>
            </a:pPr>
            <a:r>
              <a:rPr lang="ru-RU" sz="1400" dirty="0" smtClean="0">
                <a:solidFill>
                  <a:srgbClr val="020103"/>
                </a:solidFill>
              </a:rPr>
              <a:t> </a:t>
            </a:r>
            <a:endParaRPr lang="ru-RU" sz="1400" dirty="0">
              <a:solidFill>
                <a:srgbClr val="02010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51837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«Понимание природы, гуманное, бережное отношение к ней – один из элементов нравственности, частица </a:t>
            </a:r>
            <a:r>
              <a:rPr lang="ru-RU" dirty="0" err="1" smtClean="0"/>
              <a:t>мировоззрени</a:t>
            </a:r>
            <a:r>
              <a:rPr lang="ru-RU" dirty="0" smtClean="0"/>
              <a:t>«Понимание природы, гуманное, бережное отношение к ней – один из элементов нравственности, частица мировоззрения»                                        </a:t>
            </a:r>
          </a:p>
          <a:p>
            <a:r>
              <a:rPr lang="ru-RU" dirty="0" smtClean="0"/>
              <a:t>Паустовский Константин Георгиевич (1892-1968) – русский писатель.</a:t>
            </a:r>
          </a:p>
          <a:p>
            <a:r>
              <a:rPr lang="ru-RU" dirty="0" smtClean="0"/>
              <a:t>я»                                        </a:t>
            </a:r>
          </a:p>
          <a:p>
            <a:r>
              <a:rPr lang="ru-RU" dirty="0" smtClean="0"/>
              <a:t>Паустовский Константин Георгиевич (1892-1968) – русский писатель.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0034" y="357166"/>
          <a:ext cx="8143932" cy="6357982"/>
        </p:xfrm>
        <a:graphic>
          <a:graphicData uri="http://schemas.openxmlformats.org/presentationml/2006/ole">
            <p:oleObj spid="_x0000_s93186" name="Document" r:id="rId3" imgW="5940447" imgH="46096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785925"/>
            <a:ext cx="7901014" cy="43865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Дальше  планируем  продолжать включать игры, беседы  о природе, активизировать совместную работу родителей с детьми.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929618" cy="50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im0-tub-ru.yandex.net/i?id=c1e5aea528247c5603afcc8c7808d0f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48" cy="650085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260648"/>
            <a:ext cx="7772400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Рисунок 1" descr="https://ds04.infourok.ru/uploads/ex/0cd7/0011faae-b0c1fa7c/640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828680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Рисунок 1" descr="http://korablik29chap.ucoz.ru/images/Eko_proekt/risuno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5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Задачи проекта:</a:t>
            </a:r>
            <a:endParaRPr lang="ru-RU" sz="2000" dirty="0" smtClean="0"/>
          </a:p>
          <a:p>
            <a:pPr lvl="0"/>
            <a:r>
              <a:rPr lang="ru-RU" sz="1400" dirty="0" smtClean="0"/>
              <a:t>Воспитание любви к природе.</a:t>
            </a:r>
          </a:p>
          <a:p>
            <a:pPr lvl="0"/>
            <a:r>
              <a:rPr lang="ru-RU" sz="1400" dirty="0" smtClean="0"/>
              <a:t>Привлечение внимания детей и их родителей к проблеме охраны окружающей среды.</a:t>
            </a:r>
          </a:p>
          <a:p>
            <a:pPr lvl="0"/>
            <a:r>
              <a:rPr lang="ru-RU" sz="1400" dirty="0" smtClean="0"/>
              <a:t>Формирование опыта взаимодействия ребёнка с природой и экологической культуры.</a:t>
            </a:r>
          </a:p>
          <a:p>
            <a:pPr lvl="0"/>
            <a:r>
              <a:rPr lang="ru-RU" sz="1400" dirty="0" smtClean="0"/>
              <a:t>Развитие навыка правильной оценки своих поступков и действий окружающих с точки зрения экологии.</a:t>
            </a:r>
          </a:p>
          <a:p>
            <a:pPr lvl="0"/>
            <a:r>
              <a:rPr lang="ru-RU" sz="1400" dirty="0" smtClean="0"/>
              <a:t>Обеспечить непрерывность экологического образования в системе: детский сад – семья.</a:t>
            </a:r>
          </a:p>
          <a:p>
            <a:endParaRPr lang="ru-RU" sz="1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8229600" cy="35718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Picture 3" descr="d:\Desktop\IMG-20201115-WA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2285984" cy="3429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4" descr="d:\Desktop\IMG-20201116-WA0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643182"/>
            <a:ext cx="2357454" cy="3429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d:\Desktop\IMG-20201115-WA00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357562"/>
            <a:ext cx="2428892" cy="35004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4" descr="d:\Desktop\IMG-20201115-WA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670" y="2643182"/>
            <a:ext cx="2500330" cy="35719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2786081"/>
          </a:xfrm>
        </p:spPr>
        <p:txBody>
          <a:bodyPr>
            <a:normAutofit fontScale="25000" lnSpcReduction="20000"/>
          </a:bodyPr>
          <a:lstStyle/>
          <a:p>
            <a:r>
              <a:rPr lang="ru-RU" sz="4800" b="1" dirty="0" smtClean="0"/>
              <a:t>Ожидаемые результаты</a:t>
            </a:r>
            <a:endParaRPr lang="ru-RU" sz="4800" dirty="0" smtClean="0"/>
          </a:p>
          <a:p>
            <a:r>
              <a:rPr lang="ru-RU" sz="4800" b="1" dirty="0" smtClean="0"/>
              <a:t>Мы предположили к концу года получить следующие результаты:</a:t>
            </a:r>
            <a:endParaRPr lang="en-US" sz="4800" b="1" dirty="0" smtClean="0"/>
          </a:p>
          <a:p>
            <a:r>
              <a:rPr lang="en-US" sz="4800" b="1" dirty="0" smtClean="0"/>
              <a:t>*</a:t>
            </a:r>
            <a:r>
              <a:rPr lang="ru-RU" sz="4800" dirty="0" smtClean="0"/>
              <a:t> Повысится экологическая культура родителей, появится понимание необходимости в экологическом воспитании детей.</a:t>
            </a:r>
          </a:p>
          <a:p>
            <a:r>
              <a:rPr lang="ru-RU" sz="4800" dirty="0" smtClean="0"/>
              <a:t> </a:t>
            </a:r>
            <a:r>
              <a:rPr lang="en-US" sz="4800" dirty="0" smtClean="0"/>
              <a:t>*</a:t>
            </a:r>
            <a:r>
              <a:rPr lang="ru-RU" sz="4800" dirty="0" smtClean="0"/>
              <a:t>Создание единого воспитательно-образовательного пространства ДОУ и семьи по экологическому воспитанию дошкольников.</a:t>
            </a:r>
          </a:p>
          <a:p>
            <a:r>
              <a:rPr lang="ru-RU" sz="4800" dirty="0" smtClean="0"/>
              <a:t> </a:t>
            </a:r>
            <a:r>
              <a:rPr lang="en-US" sz="4800" dirty="0" smtClean="0"/>
              <a:t>*</a:t>
            </a:r>
            <a:r>
              <a:rPr lang="ru-RU" sz="4800" dirty="0" smtClean="0"/>
              <a:t> У детей будут сформированы элементарные экологические знания о культуре поведения в природе.</a:t>
            </a:r>
          </a:p>
          <a:p>
            <a:r>
              <a:rPr lang="en-US" sz="4800" dirty="0" smtClean="0"/>
              <a:t>*</a:t>
            </a:r>
            <a:r>
              <a:rPr lang="ru-RU" sz="4800" dirty="0" smtClean="0"/>
              <a:t> Дети поймут взаимосвязь в природе, станут более бережно к ней относиться.</a:t>
            </a:r>
          </a:p>
          <a:p>
            <a:pPr>
              <a:buNone/>
            </a:pPr>
            <a:r>
              <a:rPr lang="en-US" sz="4800" dirty="0" smtClean="0"/>
              <a:t>    </a:t>
            </a:r>
            <a:r>
              <a:rPr lang="ru-RU" sz="4800" dirty="0" smtClean="0"/>
              <a:t> </a:t>
            </a:r>
            <a:r>
              <a:rPr lang="en-US" sz="4800" dirty="0" smtClean="0"/>
              <a:t>*</a:t>
            </a:r>
            <a:r>
              <a:rPr lang="ru-RU" sz="4800" dirty="0" smtClean="0"/>
              <a:t> У детей разовьется интерес к явлениям и объектам природы.</a:t>
            </a:r>
          </a:p>
          <a:p>
            <a:r>
              <a:rPr lang="en-US" sz="4800" dirty="0" smtClean="0"/>
              <a:t>*</a:t>
            </a:r>
            <a:r>
              <a:rPr lang="ru-RU" sz="4800" dirty="0" smtClean="0"/>
              <a:t>Дети научатся экспериментировать, анализировать и делать выводы.</a:t>
            </a:r>
          </a:p>
          <a:p>
            <a:r>
              <a:rPr lang="en-US" sz="4800" dirty="0" smtClean="0"/>
              <a:t>*</a:t>
            </a:r>
            <a:r>
              <a:rPr lang="ru-RU" sz="4800" dirty="0" smtClean="0"/>
              <a:t> Пополнится развивающая среда в группе.</a:t>
            </a:r>
          </a:p>
          <a:p>
            <a:r>
              <a:rPr lang="en-US" sz="4800" dirty="0" smtClean="0"/>
              <a:t>*</a:t>
            </a:r>
            <a:r>
              <a:rPr lang="ru-RU" sz="4800" dirty="0" smtClean="0"/>
              <a:t> Повысится  мастерство в организации активных форм сотрудничества с семьей.</a:t>
            </a:r>
          </a:p>
          <a:p>
            <a:r>
              <a:rPr lang="ru-RU" sz="4800" b="1" dirty="0" smtClean="0"/>
              <a:t> </a:t>
            </a:r>
            <a:endParaRPr lang="ru-RU" sz="48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914400" y="142852"/>
            <a:ext cx="7658128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4" descr="d:\Desktop\IMG-20201115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2714644" cy="40719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2" descr="d:\Desktop\IMG-20201115-WA0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714620"/>
            <a:ext cx="2857520" cy="41433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3" descr="d:\Desktop\IMG-20201115-WA00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857496"/>
            <a:ext cx="2786082" cy="40005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229600" cy="100013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ходе данного этапа проводилась предварительная работа: определение цели  и задач проекта, сбор материала, необходимого для реализации цели проекта. Оформление тематических уголков, подбор художественной литературы, разработка конспектов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 родителей.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35719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Подготовительный этап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проекта.</a:t>
            </a: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953" name="Picture 1" descr="d:\Desktop\IMG_20201123_163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385765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5954" name="Picture 2" descr="d:\Desktop\IMG_20201123_164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44" y="1571612"/>
            <a:ext cx="4143436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5955" name="Picture 3" descr="d:\Desktop\IMG_20201123_1659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3857652" cy="271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8" descr="SAM_5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071942"/>
            <a:ext cx="4143404" cy="278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229600" cy="857255"/>
          </a:xfrm>
        </p:spPr>
        <p:txBody>
          <a:bodyPr>
            <a:normAutofit fontScale="55000" lnSpcReduction="20000"/>
          </a:bodyPr>
          <a:lstStyle/>
          <a:p>
            <a:pPr lvl="8">
              <a:buNone/>
            </a:pPr>
            <a:r>
              <a:rPr lang="en-US" sz="2600" dirty="0" smtClean="0"/>
              <a:t>*</a:t>
            </a:r>
            <a:r>
              <a:rPr lang="ru-RU" sz="2600" dirty="0" smtClean="0"/>
              <a:t>На </a:t>
            </a:r>
            <a:r>
              <a:rPr lang="ru-RU" sz="2600" dirty="0"/>
              <a:t>данном этапе проходила реализация основных </a:t>
            </a:r>
            <a:r>
              <a:rPr lang="ru-RU" sz="2600" dirty="0" smtClean="0"/>
              <a:t>видов</a:t>
            </a:r>
            <a:r>
              <a:rPr lang="en-US" sz="2600" dirty="0" smtClean="0"/>
              <a:t> </a:t>
            </a:r>
            <a:r>
              <a:rPr lang="ru-RU" sz="2600" dirty="0" smtClean="0"/>
              <a:t>деятельности </a:t>
            </a:r>
            <a:r>
              <a:rPr lang="ru-RU" sz="2600" dirty="0"/>
              <a:t>по направлениям проекта </a:t>
            </a:r>
            <a:r>
              <a:rPr lang="ru-RU" sz="2600" dirty="0" smtClean="0"/>
              <a:t>.</a:t>
            </a:r>
            <a:endParaRPr lang="en-US" sz="2600" dirty="0" smtClean="0"/>
          </a:p>
          <a:p>
            <a:pPr lvl="8">
              <a:buNone/>
            </a:pPr>
            <a:r>
              <a:rPr lang="en-US" sz="2600" dirty="0" smtClean="0"/>
              <a:t>*</a:t>
            </a:r>
            <a:r>
              <a:rPr lang="ru-RU" sz="2600" dirty="0" smtClean="0"/>
              <a:t>Для </a:t>
            </a:r>
            <a:r>
              <a:rPr lang="ru-RU" sz="2600" dirty="0"/>
              <a:t>родителей подготовлены консультации, информационный </a:t>
            </a:r>
            <a:r>
              <a:rPr lang="ru-RU" sz="2600" dirty="0" smtClean="0"/>
              <a:t>стенд</a:t>
            </a:r>
            <a:r>
              <a:rPr lang="en-US" sz="2600" dirty="0" smtClean="0"/>
              <a:t> </a:t>
            </a:r>
            <a:r>
              <a:rPr lang="ru-RU" sz="2600" dirty="0" smtClean="0"/>
              <a:t>по экологическому  воспитанию.</a:t>
            </a:r>
            <a:endParaRPr lang="ru-RU" sz="26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2876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22881" name="Picture 1" descr="d:\Desktop\IMG_20201109_163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143116"/>
            <a:ext cx="2714644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882" name="Picture 2" descr="d:\Desktop\IMG_20201130_103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3071834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9" descr="SAM_54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2571744"/>
            <a:ext cx="2857520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7786742" cy="57439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571868" y="2571744"/>
            <a:ext cx="2500330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1214422"/>
            <a:ext cx="178595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86512" y="2214554"/>
            <a:ext cx="2071702" cy="1285884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Консультации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00760" y="3857628"/>
            <a:ext cx="2071702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4857760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1785918" y="1643050"/>
            <a:ext cx="185738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142976" y="3000372"/>
            <a:ext cx="1928826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1714480" y="4286256"/>
            <a:ext cx="214314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857620" y="3071810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3372" y="1571612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Анкетирование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00232" y="1785926"/>
            <a:ext cx="1500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Оформление папок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передвижек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57290" y="328612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Совместные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28794" y="4500570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Оформление информационного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стенда.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43372" y="5000636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Поделки из природного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материала.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00760" y="4214818"/>
            <a:ext cx="207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Памятки для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родителей: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«Что подскажет нам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природа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--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народные приметы.»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1104</TotalTime>
  <Words>376</Words>
  <Application>Microsoft Office PowerPoint</Application>
  <PresentationFormat>Экран (4:3)</PresentationFormat>
  <Paragraphs>77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Открытая</vt:lpstr>
      <vt:lpstr>Document</vt:lpstr>
      <vt:lpstr>Acrobat Document</vt:lpstr>
      <vt:lpstr>МБДОУ г. Мценска «Детский сад №4» «Мы- друзья природы»</vt:lpstr>
      <vt:lpstr>Слайд 2</vt:lpstr>
      <vt:lpstr>Слайд 3</vt:lpstr>
      <vt:lpstr>Слайд 4</vt:lpstr>
      <vt:lpstr>Слайд 5</vt:lpstr>
      <vt:lpstr>Слайд 6</vt:lpstr>
      <vt:lpstr>Подготовительный этап проекта. </vt:lpstr>
      <vt:lpstr>Основной этап. </vt:lpstr>
      <vt:lpstr>Слайд 9</vt:lpstr>
      <vt:lpstr>Слайд 10</vt:lpstr>
      <vt:lpstr>Осенние прогулки.</vt:lpstr>
      <vt:lpstr>Мы помощники!</vt:lpstr>
      <vt:lpstr>КВН – «Хочу всё знать!»            Праздник Осени.</vt:lpstr>
      <vt:lpstr>Красота природы!</vt:lpstr>
      <vt:lpstr>Совместное творчество</vt:lpstr>
      <vt:lpstr>Поделки из природного материала</vt:lpstr>
      <vt:lpstr>Рисунки на тему: «береги природу»</vt:lpstr>
      <vt:lpstr>Заключительный этап:    Включает в себя обобщение результатов работы. Оформление выставки совместного творчества. </vt:lpstr>
      <vt:lpstr>   Коллективная работа: « Осенняя природа»        в технике    пластилинография                                                   Наши достижения </vt:lpstr>
      <vt:lpstr>Дальше  планируем  продолжать включать игры, беседы  о природе, активизировать совместную работу родителей с детьми.</vt:lpstr>
      <vt:lpstr>Слайд 21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г.Мценска  «Детский сад №4»</dc:title>
  <dc:creator>alex</dc:creator>
  <cp:lastModifiedBy>alex</cp:lastModifiedBy>
  <cp:revision>215</cp:revision>
  <dcterms:created xsi:type="dcterms:W3CDTF">2017-11-11T14:54:41Z</dcterms:created>
  <dcterms:modified xsi:type="dcterms:W3CDTF">2022-03-13T07:53:43Z</dcterms:modified>
</cp:coreProperties>
</file>