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5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AB17"/>
    <a:srgbClr val="F0D51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7" autoAdjust="0"/>
    <p:restoredTop sz="94660"/>
  </p:normalViewPr>
  <p:slideViewPr>
    <p:cSldViewPr>
      <p:cViewPr>
        <p:scale>
          <a:sx n="90" d="100"/>
          <a:sy n="90" d="100"/>
        </p:scale>
        <p:origin x="-145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&#1051;&#1070;&#1041;&#1040;\&#1050;&#1054;&#1053;&#1050;&#1059;&#1056;&#1057;&#1067;\&#1063;&#1091;&#1082;&#1080;&#1085;&#1072;%20&#1076;&#1077;&#1082;&#1072;&#1073;&#1088;&#1100;%202012\&#1087;&#1072;&#1082;&#1077;&#1090;%20&#1076;&#1086;&#1082;&#1091;&#1084;&#1077;&#1085;&#1090;&#1086;&#1074;\&#1055;&#1056;&#1045;&#1047;&#1045;&#1053;&#1058;&#1040;&#1062;&#1048;&#1071;\sasha.masha.i.kot.miaiaia.arkadiu.paravozov.speshit.na.pomoch.avi" TargetMode="External"/><Relationship Id="rId4" Type="http://schemas.openxmlformats.org/officeDocument/2006/relationships/hyperlink" Target="file:///H:\&#1087;&#1072;&#1082;&#1077;&#1090;%20&#1076;&#1086;&#1082;&#1091;&#1084;&#1077;&#1085;&#1090;&#1086;&#1074;\&#1055;&#1056;&#1045;&#1047;&#1045;&#1053;&#1058;&#1040;&#1062;&#1048;&#1071;\sasha.masha.i.kot.miaiaia.arkadiu.paravozov.speshit.na.pomoch.av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 descr="Букет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МБДОУ «Детский сад № 1»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4648200"/>
            <a:ext cx="449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Подготовила - воспитатель</a:t>
            </a:r>
          </a:p>
          <a:p>
            <a:pPr algn="ctr"/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Чукина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Л.Г.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58674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2021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1336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«Путешествие Колобка»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средняя группа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86600" y="1066800"/>
            <a:ext cx="2057400" cy="1524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asha.masha.i.kot.miaiaia.arkadiu.paravozov.speshit.na.pomoch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1172" cy="6858000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rId4" action="ppaction://hlinkfile" highlightClick="1"/>
          </p:cNvPr>
          <p:cNvSpPr/>
          <p:nvPr/>
        </p:nvSpPr>
        <p:spPr>
          <a:xfrm>
            <a:off x="7315200" y="5334000"/>
            <a:ext cx="144780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0713" y="4191000"/>
            <a:ext cx="59832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 descr="Букет"/>
          <p:cNvSpPr>
            <a:spLocks noChangeArrowheads="1"/>
          </p:cNvSpPr>
          <p:nvPr/>
        </p:nvSpPr>
        <p:spPr bwMode="auto">
          <a:xfrm>
            <a:off x="3867150" y="0"/>
            <a:ext cx="5276850" cy="348615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Rectangle 5" descr="Букет"/>
          <p:cNvSpPr>
            <a:spLocks noChangeArrowheads="1"/>
          </p:cNvSpPr>
          <p:nvPr/>
        </p:nvSpPr>
        <p:spPr bwMode="auto">
          <a:xfrm>
            <a:off x="3867150" y="0"/>
            <a:ext cx="5276850" cy="348615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Rectangle 2" descr="Букет"/>
          <p:cNvSpPr>
            <a:spLocks noChangeArrowheads="1"/>
          </p:cNvSpPr>
          <p:nvPr/>
        </p:nvSpPr>
        <p:spPr bwMode="auto">
          <a:xfrm>
            <a:off x="3505200" y="0"/>
            <a:ext cx="5638800" cy="426720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Солнце 14"/>
          <p:cNvSpPr/>
          <p:nvPr/>
        </p:nvSpPr>
        <p:spPr>
          <a:xfrm>
            <a:off x="6477000" y="228600"/>
            <a:ext cx="2667000" cy="2438400"/>
          </a:xfrm>
          <a:prstGeom prst="sun">
            <a:avLst/>
          </a:prstGeom>
          <a:solidFill>
            <a:srgbClr val="F0D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3"/>
          <p:cNvSpPr>
            <a:spLocks/>
          </p:cNvSpPr>
          <p:nvPr/>
        </p:nvSpPr>
        <p:spPr bwMode="auto">
          <a:xfrm>
            <a:off x="6096000" y="381000"/>
            <a:ext cx="1676400" cy="914400"/>
          </a:xfrm>
          <a:custGeom>
            <a:avLst/>
            <a:gdLst>
              <a:gd name="T0" fmla="*/ 7169150 w 11490"/>
              <a:gd name="T1" fmla="*/ 2144649 h 7150"/>
              <a:gd name="T2" fmla="*/ 7149808 w 11490"/>
              <a:gd name="T3" fmla="*/ 1836622 h 7150"/>
              <a:gd name="T4" fmla="*/ 7081797 w 11490"/>
              <a:gd name="T5" fmla="*/ 1568974 h 7150"/>
              <a:gd name="T6" fmla="*/ 6830347 w 11490"/>
              <a:gd name="T7" fmla="*/ 1253449 h 7150"/>
              <a:gd name="T8" fmla="*/ 6568913 w 11490"/>
              <a:gd name="T9" fmla="*/ 1083284 h 7150"/>
              <a:gd name="T10" fmla="*/ 6190801 w 11490"/>
              <a:gd name="T11" fmla="*/ 937347 h 7150"/>
              <a:gd name="T12" fmla="*/ 6120919 w 11490"/>
              <a:gd name="T13" fmla="*/ 556640 h 7150"/>
              <a:gd name="T14" fmla="*/ 5896298 w 11490"/>
              <a:gd name="T15" fmla="*/ 280916 h 7150"/>
              <a:gd name="T16" fmla="*/ 5568726 w 11490"/>
              <a:gd name="T17" fmla="*/ 100945 h 7150"/>
              <a:gd name="T18" fmla="*/ 5175640 w 11490"/>
              <a:gd name="T19" fmla="*/ 21343 h 7150"/>
              <a:gd name="T20" fmla="*/ 4885504 w 11490"/>
              <a:gd name="T21" fmla="*/ 5191 h 7150"/>
              <a:gd name="T22" fmla="*/ 4595369 w 11490"/>
              <a:gd name="T23" fmla="*/ 5191 h 7150"/>
              <a:gd name="T24" fmla="*/ 4361389 w 11490"/>
              <a:gd name="T25" fmla="*/ 38071 h 7150"/>
              <a:gd name="T26" fmla="*/ 4164846 w 11490"/>
              <a:gd name="T27" fmla="*/ 134978 h 7150"/>
              <a:gd name="T28" fmla="*/ 3874710 w 11490"/>
              <a:gd name="T29" fmla="*/ 264764 h 7150"/>
              <a:gd name="T30" fmla="*/ 3622012 w 11490"/>
              <a:gd name="T31" fmla="*/ 159205 h 7150"/>
              <a:gd name="T32" fmla="*/ 3322517 w 11490"/>
              <a:gd name="T33" fmla="*/ 78449 h 7150"/>
              <a:gd name="T34" fmla="*/ 2957508 w 11490"/>
              <a:gd name="T35" fmla="*/ 21343 h 7150"/>
              <a:gd name="T36" fmla="*/ 2545703 w 11490"/>
              <a:gd name="T37" fmla="*/ 13267 h 7150"/>
              <a:gd name="T38" fmla="*/ 2255568 w 11490"/>
              <a:gd name="T39" fmla="*/ 38071 h 7150"/>
              <a:gd name="T40" fmla="*/ 1918637 w 11490"/>
              <a:gd name="T41" fmla="*/ 102676 h 7150"/>
              <a:gd name="T42" fmla="*/ 1684657 w 11490"/>
              <a:gd name="T43" fmla="*/ 264764 h 7150"/>
              <a:gd name="T44" fmla="*/ 1478754 w 11490"/>
              <a:gd name="T45" fmla="*/ 515685 h 7150"/>
              <a:gd name="T46" fmla="*/ 1216696 w 11490"/>
              <a:gd name="T47" fmla="*/ 613169 h 7150"/>
              <a:gd name="T48" fmla="*/ 935920 w 11490"/>
              <a:gd name="T49" fmla="*/ 734880 h 7150"/>
              <a:gd name="T50" fmla="*/ 642041 w 11490"/>
              <a:gd name="T51" fmla="*/ 880241 h 7150"/>
              <a:gd name="T52" fmla="*/ 399950 w 11490"/>
              <a:gd name="T53" fmla="*/ 1099435 h 7150"/>
              <a:gd name="T54" fmla="*/ 206526 w 11490"/>
              <a:gd name="T55" fmla="*/ 1342280 h 7150"/>
              <a:gd name="T56" fmla="*/ 71130 w 11490"/>
              <a:gd name="T57" fmla="*/ 1690685 h 7150"/>
              <a:gd name="T58" fmla="*/ 3120 w 11490"/>
              <a:gd name="T59" fmla="*/ 2087543 h 7150"/>
              <a:gd name="T60" fmla="*/ 90472 w 11490"/>
              <a:gd name="T61" fmla="*/ 2557658 h 7150"/>
              <a:gd name="T62" fmla="*/ 264553 w 11490"/>
              <a:gd name="T63" fmla="*/ 2938365 h 7150"/>
              <a:gd name="T64" fmla="*/ 681350 w 11490"/>
              <a:gd name="T65" fmla="*/ 3360027 h 7150"/>
              <a:gd name="T66" fmla="*/ 1146190 w 11490"/>
              <a:gd name="T67" fmla="*/ 3522116 h 7150"/>
              <a:gd name="T68" fmla="*/ 1523678 w 11490"/>
              <a:gd name="T69" fmla="*/ 3489813 h 7150"/>
              <a:gd name="T70" fmla="*/ 1833156 w 11490"/>
              <a:gd name="T71" fmla="*/ 3497889 h 7150"/>
              <a:gd name="T72" fmla="*/ 1997878 w 11490"/>
              <a:gd name="T73" fmla="*/ 3813991 h 7150"/>
              <a:gd name="T74" fmla="*/ 2395332 w 11490"/>
              <a:gd name="T75" fmla="*/ 4008382 h 7150"/>
              <a:gd name="T76" fmla="*/ 2801522 w 11490"/>
              <a:gd name="T77" fmla="*/ 4105290 h 7150"/>
              <a:gd name="T78" fmla="*/ 3043613 w 11490"/>
              <a:gd name="T79" fmla="*/ 4113365 h 7150"/>
              <a:gd name="T80" fmla="*/ 3363698 w 11490"/>
              <a:gd name="T81" fmla="*/ 4081063 h 7150"/>
              <a:gd name="T82" fmla="*/ 3576464 w 11490"/>
              <a:gd name="T83" fmla="*/ 4008382 h 7150"/>
              <a:gd name="T84" fmla="*/ 3818555 w 11490"/>
              <a:gd name="T85" fmla="*/ 3902823 h 7150"/>
              <a:gd name="T86" fmla="*/ 4254070 w 11490"/>
              <a:gd name="T87" fmla="*/ 4064912 h 7150"/>
              <a:gd name="T88" fmla="*/ 4564172 w 11490"/>
              <a:gd name="T89" fmla="*/ 4121441 h 7150"/>
              <a:gd name="T90" fmla="*/ 4980344 w 11490"/>
              <a:gd name="T91" fmla="*/ 4081063 h 7150"/>
              <a:gd name="T92" fmla="*/ 5281087 w 11490"/>
              <a:gd name="T93" fmla="*/ 3975503 h 7150"/>
              <a:gd name="T94" fmla="*/ 5677917 w 11490"/>
              <a:gd name="T95" fmla="*/ 3756885 h 7150"/>
              <a:gd name="T96" fmla="*/ 5988018 w 11490"/>
              <a:gd name="T97" fmla="*/ 3497889 h 7150"/>
              <a:gd name="T98" fmla="*/ 6142757 w 11490"/>
              <a:gd name="T99" fmla="*/ 3254467 h 7150"/>
              <a:gd name="T100" fmla="*/ 6530228 w 11490"/>
              <a:gd name="T101" fmla="*/ 3173711 h 7150"/>
              <a:gd name="T102" fmla="*/ 6811004 w 11490"/>
              <a:gd name="T103" fmla="*/ 2995471 h 7150"/>
              <a:gd name="T104" fmla="*/ 7033754 w 11490"/>
              <a:gd name="T105" fmla="*/ 2695520 h 7150"/>
              <a:gd name="T106" fmla="*/ 7159167 w 11490"/>
              <a:gd name="T107" fmla="*/ 2322889 h 7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490" h="7150">
                <a:moveTo>
                  <a:pt x="11490" y="3718"/>
                </a:moveTo>
                <a:cubicBezTo>
                  <a:pt x="11485" y="3629"/>
                  <a:pt x="11482" y="3350"/>
                  <a:pt x="11459" y="3184"/>
                </a:cubicBezTo>
                <a:cubicBezTo>
                  <a:pt x="11436" y="3018"/>
                  <a:pt x="11435" y="2889"/>
                  <a:pt x="11350" y="2720"/>
                </a:cubicBezTo>
                <a:cubicBezTo>
                  <a:pt x="11265" y="2552"/>
                  <a:pt x="11083" y="2313"/>
                  <a:pt x="10947" y="2173"/>
                </a:cubicBezTo>
                <a:cubicBezTo>
                  <a:pt x="10810" y="2032"/>
                  <a:pt x="10698" y="1968"/>
                  <a:pt x="10528" y="1878"/>
                </a:cubicBezTo>
                <a:cubicBezTo>
                  <a:pt x="10357" y="1787"/>
                  <a:pt x="10042" y="1777"/>
                  <a:pt x="9922" y="1625"/>
                </a:cubicBezTo>
                <a:cubicBezTo>
                  <a:pt x="9802" y="1472"/>
                  <a:pt x="9889" y="1154"/>
                  <a:pt x="9810" y="965"/>
                </a:cubicBezTo>
                <a:cubicBezTo>
                  <a:pt x="9731" y="775"/>
                  <a:pt x="9597" y="619"/>
                  <a:pt x="9450" y="487"/>
                </a:cubicBezTo>
                <a:cubicBezTo>
                  <a:pt x="9303" y="355"/>
                  <a:pt x="9117" y="250"/>
                  <a:pt x="8925" y="175"/>
                </a:cubicBezTo>
                <a:cubicBezTo>
                  <a:pt x="8733" y="100"/>
                  <a:pt x="8477" y="65"/>
                  <a:pt x="8295" y="37"/>
                </a:cubicBezTo>
                <a:cubicBezTo>
                  <a:pt x="8113" y="9"/>
                  <a:pt x="7985" y="14"/>
                  <a:pt x="7830" y="9"/>
                </a:cubicBezTo>
                <a:cubicBezTo>
                  <a:pt x="7675" y="5"/>
                  <a:pt x="7505" y="0"/>
                  <a:pt x="7365" y="9"/>
                </a:cubicBezTo>
                <a:cubicBezTo>
                  <a:pt x="7225" y="19"/>
                  <a:pt x="7105" y="28"/>
                  <a:pt x="6990" y="66"/>
                </a:cubicBezTo>
                <a:cubicBezTo>
                  <a:pt x="6875" y="103"/>
                  <a:pt x="6805" y="169"/>
                  <a:pt x="6675" y="234"/>
                </a:cubicBezTo>
                <a:cubicBezTo>
                  <a:pt x="6545" y="300"/>
                  <a:pt x="6355" y="452"/>
                  <a:pt x="6210" y="459"/>
                </a:cubicBezTo>
                <a:cubicBezTo>
                  <a:pt x="6065" y="465"/>
                  <a:pt x="5952" y="330"/>
                  <a:pt x="5805" y="276"/>
                </a:cubicBezTo>
                <a:cubicBezTo>
                  <a:pt x="5658" y="223"/>
                  <a:pt x="5502" y="175"/>
                  <a:pt x="5325" y="136"/>
                </a:cubicBezTo>
                <a:cubicBezTo>
                  <a:pt x="5148" y="96"/>
                  <a:pt x="4947" y="56"/>
                  <a:pt x="4740" y="37"/>
                </a:cubicBezTo>
                <a:cubicBezTo>
                  <a:pt x="4533" y="19"/>
                  <a:pt x="4267" y="19"/>
                  <a:pt x="4080" y="23"/>
                </a:cubicBezTo>
                <a:cubicBezTo>
                  <a:pt x="3893" y="28"/>
                  <a:pt x="3782" y="40"/>
                  <a:pt x="3615" y="66"/>
                </a:cubicBezTo>
                <a:cubicBezTo>
                  <a:pt x="3448" y="91"/>
                  <a:pt x="3227" y="112"/>
                  <a:pt x="3075" y="178"/>
                </a:cubicBezTo>
                <a:cubicBezTo>
                  <a:pt x="2923" y="243"/>
                  <a:pt x="2817" y="340"/>
                  <a:pt x="2700" y="459"/>
                </a:cubicBezTo>
                <a:cubicBezTo>
                  <a:pt x="2583" y="578"/>
                  <a:pt x="2495" y="794"/>
                  <a:pt x="2370" y="894"/>
                </a:cubicBezTo>
                <a:cubicBezTo>
                  <a:pt x="2245" y="995"/>
                  <a:pt x="2095" y="1000"/>
                  <a:pt x="1950" y="1063"/>
                </a:cubicBezTo>
                <a:cubicBezTo>
                  <a:pt x="1805" y="1126"/>
                  <a:pt x="1653" y="1197"/>
                  <a:pt x="1500" y="1274"/>
                </a:cubicBezTo>
                <a:cubicBezTo>
                  <a:pt x="1347" y="1350"/>
                  <a:pt x="1172" y="1422"/>
                  <a:pt x="1029" y="1526"/>
                </a:cubicBezTo>
                <a:cubicBezTo>
                  <a:pt x="886" y="1631"/>
                  <a:pt x="757" y="1773"/>
                  <a:pt x="641" y="1906"/>
                </a:cubicBezTo>
                <a:cubicBezTo>
                  <a:pt x="526" y="2039"/>
                  <a:pt x="419" y="2157"/>
                  <a:pt x="331" y="2327"/>
                </a:cubicBezTo>
                <a:cubicBezTo>
                  <a:pt x="243" y="2498"/>
                  <a:pt x="168" y="2716"/>
                  <a:pt x="114" y="2931"/>
                </a:cubicBezTo>
                <a:cubicBezTo>
                  <a:pt x="60" y="3147"/>
                  <a:pt x="0" y="3369"/>
                  <a:pt x="5" y="3619"/>
                </a:cubicBezTo>
                <a:cubicBezTo>
                  <a:pt x="10" y="3870"/>
                  <a:pt x="74" y="4188"/>
                  <a:pt x="145" y="4434"/>
                </a:cubicBezTo>
                <a:cubicBezTo>
                  <a:pt x="215" y="4681"/>
                  <a:pt x="267" y="4863"/>
                  <a:pt x="424" y="5094"/>
                </a:cubicBezTo>
                <a:cubicBezTo>
                  <a:pt x="581" y="5326"/>
                  <a:pt x="857" y="5656"/>
                  <a:pt x="1092" y="5825"/>
                </a:cubicBezTo>
                <a:cubicBezTo>
                  <a:pt x="1326" y="5993"/>
                  <a:pt x="1612" y="6068"/>
                  <a:pt x="1837" y="6106"/>
                </a:cubicBezTo>
                <a:cubicBezTo>
                  <a:pt x="2061" y="6143"/>
                  <a:pt x="2259" y="6056"/>
                  <a:pt x="2442" y="6050"/>
                </a:cubicBezTo>
                <a:cubicBezTo>
                  <a:pt x="2625" y="6043"/>
                  <a:pt x="2812" y="5970"/>
                  <a:pt x="2938" y="6064"/>
                </a:cubicBezTo>
                <a:cubicBezTo>
                  <a:pt x="3065" y="6157"/>
                  <a:pt x="3052" y="6464"/>
                  <a:pt x="3202" y="6612"/>
                </a:cubicBezTo>
                <a:cubicBezTo>
                  <a:pt x="3352" y="6759"/>
                  <a:pt x="3624" y="6864"/>
                  <a:pt x="3839" y="6949"/>
                </a:cubicBezTo>
                <a:cubicBezTo>
                  <a:pt x="4053" y="7033"/>
                  <a:pt x="4318" y="7087"/>
                  <a:pt x="4490" y="7117"/>
                </a:cubicBezTo>
                <a:cubicBezTo>
                  <a:pt x="4663" y="7147"/>
                  <a:pt x="4728" y="7138"/>
                  <a:pt x="4878" y="7131"/>
                </a:cubicBezTo>
                <a:cubicBezTo>
                  <a:pt x="5028" y="7125"/>
                  <a:pt x="5249" y="7105"/>
                  <a:pt x="5391" y="7075"/>
                </a:cubicBezTo>
                <a:cubicBezTo>
                  <a:pt x="5532" y="7045"/>
                  <a:pt x="5611" y="7000"/>
                  <a:pt x="5732" y="6949"/>
                </a:cubicBezTo>
                <a:cubicBezTo>
                  <a:pt x="5853" y="6897"/>
                  <a:pt x="5939" y="6750"/>
                  <a:pt x="6120" y="6766"/>
                </a:cubicBezTo>
                <a:cubicBezTo>
                  <a:pt x="6301" y="6782"/>
                  <a:pt x="6620" y="6984"/>
                  <a:pt x="6818" y="7047"/>
                </a:cubicBezTo>
                <a:cubicBezTo>
                  <a:pt x="7017" y="7110"/>
                  <a:pt x="7122" y="7141"/>
                  <a:pt x="7315" y="7145"/>
                </a:cubicBezTo>
                <a:cubicBezTo>
                  <a:pt x="7509" y="7150"/>
                  <a:pt x="7791" y="7117"/>
                  <a:pt x="7982" y="7075"/>
                </a:cubicBezTo>
                <a:cubicBezTo>
                  <a:pt x="8174" y="7033"/>
                  <a:pt x="8277" y="6986"/>
                  <a:pt x="8464" y="6892"/>
                </a:cubicBezTo>
                <a:cubicBezTo>
                  <a:pt x="8650" y="6799"/>
                  <a:pt x="8911" y="6651"/>
                  <a:pt x="9100" y="6513"/>
                </a:cubicBezTo>
                <a:cubicBezTo>
                  <a:pt x="9289" y="6376"/>
                  <a:pt x="9472" y="6209"/>
                  <a:pt x="9597" y="6064"/>
                </a:cubicBezTo>
                <a:cubicBezTo>
                  <a:pt x="9721" y="5919"/>
                  <a:pt x="9700" y="5736"/>
                  <a:pt x="9845" y="5642"/>
                </a:cubicBezTo>
                <a:cubicBezTo>
                  <a:pt x="9990" y="5549"/>
                  <a:pt x="10288" y="5577"/>
                  <a:pt x="10466" y="5502"/>
                </a:cubicBezTo>
                <a:cubicBezTo>
                  <a:pt x="10644" y="5427"/>
                  <a:pt x="10781" y="5330"/>
                  <a:pt x="10916" y="5193"/>
                </a:cubicBezTo>
                <a:cubicBezTo>
                  <a:pt x="11050" y="5055"/>
                  <a:pt x="11180" y="4867"/>
                  <a:pt x="11273" y="4673"/>
                </a:cubicBezTo>
                <a:cubicBezTo>
                  <a:pt x="11366" y="4479"/>
                  <a:pt x="11441" y="4135"/>
                  <a:pt x="11474" y="4027"/>
                </a:cubicBezTo>
              </a:path>
            </a:pathLst>
          </a:custGeom>
          <a:ln w="127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  <a:softEdge rad="12700"/>
          </a:effectLst>
          <a:scene3d>
            <a:camera prst="obliqueBottomRight"/>
            <a:lightRig rig="threePt" dir="t"/>
          </a:scene3d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030" name="Полилиния 3"/>
          <p:cNvSpPr>
            <a:spLocks/>
          </p:cNvSpPr>
          <p:nvPr/>
        </p:nvSpPr>
        <p:spPr bwMode="auto">
          <a:xfrm>
            <a:off x="7239000" y="1905000"/>
            <a:ext cx="1676400" cy="914400"/>
          </a:xfrm>
          <a:custGeom>
            <a:avLst/>
            <a:gdLst>
              <a:gd name="T0" fmla="*/ 7169150 w 11490"/>
              <a:gd name="T1" fmla="*/ 2144649 h 7150"/>
              <a:gd name="T2" fmla="*/ 7149808 w 11490"/>
              <a:gd name="T3" fmla="*/ 1836622 h 7150"/>
              <a:gd name="T4" fmla="*/ 7081797 w 11490"/>
              <a:gd name="T5" fmla="*/ 1568974 h 7150"/>
              <a:gd name="T6" fmla="*/ 6830347 w 11490"/>
              <a:gd name="T7" fmla="*/ 1253449 h 7150"/>
              <a:gd name="T8" fmla="*/ 6568913 w 11490"/>
              <a:gd name="T9" fmla="*/ 1083284 h 7150"/>
              <a:gd name="T10" fmla="*/ 6190801 w 11490"/>
              <a:gd name="T11" fmla="*/ 937347 h 7150"/>
              <a:gd name="T12" fmla="*/ 6120919 w 11490"/>
              <a:gd name="T13" fmla="*/ 556640 h 7150"/>
              <a:gd name="T14" fmla="*/ 5896298 w 11490"/>
              <a:gd name="T15" fmla="*/ 280916 h 7150"/>
              <a:gd name="T16" fmla="*/ 5568726 w 11490"/>
              <a:gd name="T17" fmla="*/ 100945 h 7150"/>
              <a:gd name="T18" fmla="*/ 5175640 w 11490"/>
              <a:gd name="T19" fmla="*/ 21343 h 7150"/>
              <a:gd name="T20" fmla="*/ 4885504 w 11490"/>
              <a:gd name="T21" fmla="*/ 5191 h 7150"/>
              <a:gd name="T22" fmla="*/ 4595369 w 11490"/>
              <a:gd name="T23" fmla="*/ 5191 h 7150"/>
              <a:gd name="T24" fmla="*/ 4361389 w 11490"/>
              <a:gd name="T25" fmla="*/ 38071 h 7150"/>
              <a:gd name="T26" fmla="*/ 4164846 w 11490"/>
              <a:gd name="T27" fmla="*/ 134978 h 7150"/>
              <a:gd name="T28" fmla="*/ 3874710 w 11490"/>
              <a:gd name="T29" fmla="*/ 264764 h 7150"/>
              <a:gd name="T30" fmla="*/ 3622012 w 11490"/>
              <a:gd name="T31" fmla="*/ 159205 h 7150"/>
              <a:gd name="T32" fmla="*/ 3322517 w 11490"/>
              <a:gd name="T33" fmla="*/ 78449 h 7150"/>
              <a:gd name="T34" fmla="*/ 2957508 w 11490"/>
              <a:gd name="T35" fmla="*/ 21343 h 7150"/>
              <a:gd name="T36" fmla="*/ 2545703 w 11490"/>
              <a:gd name="T37" fmla="*/ 13267 h 7150"/>
              <a:gd name="T38" fmla="*/ 2255568 w 11490"/>
              <a:gd name="T39" fmla="*/ 38071 h 7150"/>
              <a:gd name="T40" fmla="*/ 1918637 w 11490"/>
              <a:gd name="T41" fmla="*/ 102676 h 7150"/>
              <a:gd name="T42" fmla="*/ 1684657 w 11490"/>
              <a:gd name="T43" fmla="*/ 264764 h 7150"/>
              <a:gd name="T44" fmla="*/ 1478754 w 11490"/>
              <a:gd name="T45" fmla="*/ 515685 h 7150"/>
              <a:gd name="T46" fmla="*/ 1216696 w 11490"/>
              <a:gd name="T47" fmla="*/ 613169 h 7150"/>
              <a:gd name="T48" fmla="*/ 935920 w 11490"/>
              <a:gd name="T49" fmla="*/ 734880 h 7150"/>
              <a:gd name="T50" fmla="*/ 642041 w 11490"/>
              <a:gd name="T51" fmla="*/ 880241 h 7150"/>
              <a:gd name="T52" fmla="*/ 399950 w 11490"/>
              <a:gd name="T53" fmla="*/ 1099435 h 7150"/>
              <a:gd name="T54" fmla="*/ 206526 w 11490"/>
              <a:gd name="T55" fmla="*/ 1342280 h 7150"/>
              <a:gd name="T56" fmla="*/ 71130 w 11490"/>
              <a:gd name="T57" fmla="*/ 1690685 h 7150"/>
              <a:gd name="T58" fmla="*/ 3120 w 11490"/>
              <a:gd name="T59" fmla="*/ 2087543 h 7150"/>
              <a:gd name="T60" fmla="*/ 90472 w 11490"/>
              <a:gd name="T61" fmla="*/ 2557658 h 7150"/>
              <a:gd name="T62" fmla="*/ 264553 w 11490"/>
              <a:gd name="T63" fmla="*/ 2938365 h 7150"/>
              <a:gd name="T64" fmla="*/ 681350 w 11490"/>
              <a:gd name="T65" fmla="*/ 3360027 h 7150"/>
              <a:gd name="T66" fmla="*/ 1146190 w 11490"/>
              <a:gd name="T67" fmla="*/ 3522116 h 7150"/>
              <a:gd name="T68" fmla="*/ 1523678 w 11490"/>
              <a:gd name="T69" fmla="*/ 3489813 h 7150"/>
              <a:gd name="T70" fmla="*/ 1833156 w 11490"/>
              <a:gd name="T71" fmla="*/ 3497889 h 7150"/>
              <a:gd name="T72" fmla="*/ 1997878 w 11490"/>
              <a:gd name="T73" fmla="*/ 3813991 h 7150"/>
              <a:gd name="T74" fmla="*/ 2395332 w 11490"/>
              <a:gd name="T75" fmla="*/ 4008382 h 7150"/>
              <a:gd name="T76" fmla="*/ 2801522 w 11490"/>
              <a:gd name="T77" fmla="*/ 4105290 h 7150"/>
              <a:gd name="T78" fmla="*/ 3043613 w 11490"/>
              <a:gd name="T79" fmla="*/ 4113365 h 7150"/>
              <a:gd name="T80" fmla="*/ 3363698 w 11490"/>
              <a:gd name="T81" fmla="*/ 4081063 h 7150"/>
              <a:gd name="T82" fmla="*/ 3576464 w 11490"/>
              <a:gd name="T83" fmla="*/ 4008382 h 7150"/>
              <a:gd name="T84" fmla="*/ 3818555 w 11490"/>
              <a:gd name="T85" fmla="*/ 3902823 h 7150"/>
              <a:gd name="T86" fmla="*/ 4254070 w 11490"/>
              <a:gd name="T87" fmla="*/ 4064912 h 7150"/>
              <a:gd name="T88" fmla="*/ 4564172 w 11490"/>
              <a:gd name="T89" fmla="*/ 4121441 h 7150"/>
              <a:gd name="T90" fmla="*/ 4980344 w 11490"/>
              <a:gd name="T91" fmla="*/ 4081063 h 7150"/>
              <a:gd name="T92" fmla="*/ 5281087 w 11490"/>
              <a:gd name="T93" fmla="*/ 3975503 h 7150"/>
              <a:gd name="T94" fmla="*/ 5677917 w 11490"/>
              <a:gd name="T95" fmla="*/ 3756885 h 7150"/>
              <a:gd name="T96" fmla="*/ 5988018 w 11490"/>
              <a:gd name="T97" fmla="*/ 3497889 h 7150"/>
              <a:gd name="T98" fmla="*/ 6142757 w 11490"/>
              <a:gd name="T99" fmla="*/ 3254467 h 7150"/>
              <a:gd name="T100" fmla="*/ 6530228 w 11490"/>
              <a:gd name="T101" fmla="*/ 3173711 h 7150"/>
              <a:gd name="T102" fmla="*/ 6811004 w 11490"/>
              <a:gd name="T103" fmla="*/ 2995471 h 7150"/>
              <a:gd name="T104" fmla="*/ 7033754 w 11490"/>
              <a:gd name="T105" fmla="*/ 2695520 h 7150"/>
              <a:gd name="T106" fmla="*/ 7159167 w 11490"/>
              <a:gd name="T107" fmla="*/ 2322889 h 7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490" h="7150">
                <a:moveTo>
                  <a:pt x="11490" y="3718"/>
                </a:moveTo>
                <a:cubicBezTo>
                  <a:pt x="11485" y="3629"/>
                  <a:pt x="11482" y="3350"/>
                  <a:pt x="11459" y="3184"/>
                </a:cubicBezTo>
                <a:cubicBezTo>
                  <a:pt x="11436" y="3018"/>
                  <a:pt x="11435" y="2889"/>
                  <a:pt x="11350" y="2720"/>
                </a:cubicBezTo>
                <a:cubicBezTo>
                  <a:pt x="11265" y="2552"/>
                  <a:pt x="11083" y="2313"/>
                  <a:pt x="10947" y="2173"/>
                </a:cubicBezTo>
                <a:cubicBezTo>
                  <a:pt x="10810" y="2032"/>
                  <a:pt x="10698" y="1968"/>
                  <a:pt x="10528" y="1878"/>
                </a:cubicBezTo>
                <a:cubicBezTo>
                  <a:pt x="10357" y="1787"/>
                  <a:pt x="10042" y="1777"/>
                  <a:pt x="9922" y="1625"/>
                </a:cubicBezTo>
                <a:cubicBezTo>
                  <a:pt x="9802" y="1472"/>
                  <a:pt x="9889" y="1154"/>
                  <a:pt x="9810" y="965"/>
                </a:cubicBezTo>
                <a:cubicBezTo>
                  <a:pt x="9731" y="775"/>
                  <a:pt x="9597" y="619"/>
                  <a:pt x="9450" y="487"/>
                </a:cubicBezTo>
                <a:cubicBezTo>
                  <a:pt x="9303" y="355"/>
                  <a:pt x="9117" y="250"/>
                  <a:pt x="8925" y="175"/>
                </a:cubicBezTo>
                <a:cubicBezTo>
                  <a:pt x="8733" y="100"/>
                  <a:pt x="8477" y="65"/>
                  <a:pt x="8295" y="37"/>
                </a:cubicBezTo>
                <a:cubicBezTo>
                  <a:pt x="8113" y="9"/>
                  <a:pt x="7985" y="14"/>
                  <a:pt x="7830" y="9"/>
                </a:cubicBezTo>
                <a:cubicBezTo>
                  <a:pt x="7675" y="5"/>
                  <a:pt x="7505" y="0"/>
                  <a:pt x="7365" y="9"/>
                </a:cubicBezTo>
                <a:cubicBezTo>
                  <a:pt x="7225" y="19"/>
                  <a:pt x="7105" y="28"/>
                  <a:pt x="6990" y="66"/>
                </a:cubicBezTo>
                <a:cubicBezTo>
                  <a:pt x="6875" y="103"/>
                  <a:pt x="6805" y="169"/>
                  <a:pt x="6675" y="234"/>
                </a:cubicBezTo>
                <a:cubicBezTo>
                  <a:pt x="6545" y="300"/>
                  <a:pt x="6355" y="452"/>
                  <a:pt x="6210" y="459"/>
                </a:cubicBezTo>
                <a:cubicBezTo>
                  <a:pt x="6065" y="465"/>
                  <a:pt x="5952" y="330"/>
                  <a:pt x="5805" y="276"/>
                </a:cubicBezTo>
                <a:cubicBezTo>
                  <a:pt x="5658" y="223"/>
                  <a:pt x="5502" y="175"/>
                  <a:pt x="5325" y="136"/>
                </a:cubicBezTo>
                <a:cubicBezTo>
                  <a:pt x="5148" y="96"/>
                  <a:pt x="4947" y="56"/>
                  <a:pt x="4740" y="37"/>
                </a:cubicBezTo>
                <a:cubicBezTo>
                  <a:pt x="4533" y="19"/>
                  <a:pt x="4267" y="19"/>
                  <a:pt x="4080" y="23"/>
                </a:cubicBezTo>
                <a:cubicBezTo>
                  <a:pt x="3893" y="28"/>
                  <a:pt x="3782" y="40"/>
                  <a:pt x="3615" y="66"/>
                </a:cubicBezTo>
                <a:cubicBezTo>
                  <a:pt x="3448" y="91"/>
                  <a:pt x="3227" y="112"/>
                  <a:pt x="3075" y="178"/>
                </a:cubicBezTo>
                <a:cubicBezTo>
                  <a:pt x="2923" y="243"/>
                  <a:pt x="2817" y="340"/>
                  <a:pt x="2700" y="459"/>
                </a:cubicBezTo>
                <a:cubicBezTo>
                  <a:pt x="2583" y="578"/>
                  <a:pt x="2495" y="794"/>
                  <a:pt x="2370" y="894"/>
                </a:cubicBezTo>
                <a:cubicBezTo>
                  <a:pt x="2245" y="995"/>
                  <a:pt x="2095" y="1000"/>
                  <a:pt x="1950" y="1063"/>
                </a:cubicBezTo>
                <a:cubicBezTo>
                  <a:pt x="1805" y="1126"/>
                  <a:pt x="1653" y="1197"/>
                  <a:pt x="1500" y="1274"/>
                </a:cubicBezTo>
                <a:cubicBezTo>
                  <a:pt x="1347" y="1350"/>
                  <a:pt x="1172" y="1422"/>
                  <a:pt x="1029" y="1526"/>
                </a:cubicBezTo>
                <a:cubicBezTo>
                  <a:pt x="886" y="1631"/>
                  <a:pt x="757" y="1773"/>
                  <a:pt x="641" y="1906"/>
                </a:cubicBezTo>
                <a:cubicBezTo>
                  <a:pt x="526" y="2039"/>
                  <a:pt x="419" y="2157"/>
                  <a:pt x="331" y="2327"/>
                </a:cubicBezTo>
                <a:cubicBezTo>
                  <a:pt x="243" y="2498"/>
                  <a:pt x="168" y="2716"/>
                  <a:pt x="114" y="2931"/>
                </a:cubicBezTo>
                <a:cubicBezTo>
                  <a:pt x="60" y="3147"/>
                  <a:pt x="0" y="3369"/>
                  <a:pt x="5" y="3619"/>
                </a:cubicBezTo>
                <a:cubicBezTo>
                  <a:pt x="10" y="3870"/>
                  <a:pt x="74" y="4188"/>
                  <a:pt x="145" y="4434"/>
                </a:cubicBezTo>
                <a:cubicBezTo>
                  <a:pt x="215" y="4681"/>
                  <a:pt x="267" y="4863"/>
                  <a:pt x="424" y="5094"/>
                </a:cubicBezTo>
                <a:cubicBezTo>
                  <a:pt x="581" y="5326"/>
                  <a:pt x="857" y="5656"/>
                  <a:pt x="1092" y="5825"/>
                </a:cubicBezTo>
                <a:cubicBezTo>
                  <a:pt x="1326" y="5993"/>
                  <a:pt x="1612" y="6068"/>
                  <a:pt x="1837" y="6106"/>
                </a:cubicBezTo>
                <a:cubicBezTo>
                  <a:pt x="2061" y="6143"/>
                  <a:pt x="2259" y="6056"/>
                  <a:pt x="2442" y="6050"/>
                </a:cubicBezTo>
                <a:cubicBezTo>
                  <a:pt x="2625" y="6043"/>
                  <a:pt x="2812" y="5970"/>
                  <a:pt x="2938" y="6064"/>
                </a:cubicBezTo>
                <a:cubicBezTo>
                  <a:pt x="3065" y="6157"/>
                  <a:pt x="3052" y="6464"/>
                  <a:pt x="3202" y="6612"/>
                </a:cubicBezTo>
                <a:cubicBezTo>
                  <a:pt x="3352" y="6759"/>
                  <a:pt x="3624" y="6864"/>
                  <a:pt x="3839" y="6949"/>
                </a:cubicBezTo>
                <a:cubicBezTo>
                  <a:pt x="4053" y="7033"/>
                  <a:pt x="4318" y="7087"/>
                  <a:pt x="4490" y="7117"/>
                </a:cubicBezTo>
                <a:cubicBezTo>
                  <a:pt x="4663" y="7147"/>
                  <a:pt x="4728" y="7138"/>
                  <a:pt x="4878" y="7131"/>
                </a:cubicBezTo>
                <a:cubicBezTo>
                  <a:pt x="5028" y="7125"/>
                  <a:pt x="5249" y="7105"/>
                  <a:pt x="5391" y="7075"/>
                </a:cubicBezTo>
                <a:cubicBezTo>
                  <a:pt x="5532" y="7045"/>
                  <a:pt x="5611" y="7000"/>
                  <a:pt x="5732" y="6949"/>
                </a:cubicBezTo>
                <a:cubicBezTo>
                  <a:pt x="5853" y="6897"/>
                  <a:pt x="5939" y="6750"/>
                  <a:pt x="6120" y="6766"/>
                </a:cubicBezTo>
                <a:cubicBezTo>
                  <a:pt x="6301" y="6782"/>
                  <a:pt x="6620" y="6984"/>
                  <a:pt x="6818" y="7047"/>
                </a:cubicBezTo>
                <a:cubicBezTo>
                  <a:pt x="7017" y="7110"/>
                  <a:pt x="7122" y="7141"/>
                  <a:pt x="7315" y="7145"/>
                </a:cubicBezTo>
                <a:cubicBezTo>
                  <a:pt x="7509" y="7150"/>
                  <a:pt x="7791" y="7117"/>
                  <a:pt x="7982" y="7075"/>
                </a:cubicBezTo>
                <a:cubicBezTo>
                  <a:pt x="8174" y="7033"/>
                  <a:pt x="8277" y="6986"/>
                  <a:pt x="8464" y="6892"/>
                </a:cubicBezTo>
                <a:cubicBezTo>
                  <a:pt x="8650" y="6799"/>
                  <a:pt x="8911" y="6651"/>
                  <a:pt x="9100" y="6513"/>
                </a:cubicBezTo>
                <a:cubicBezTo>
                  <a:pt x="9289" y="6376"/>
                  <a:pt x="9472" y="6209"/>
                  <a:pt x="9597" y="6064"/>
                </a:cubicBezTo>
                <a:cubicBezTo>
                  <a:pt x="9721" y="5919"/>
                  <a:pt x="9700" y="5736"/>
                  <a:pt x="9845" y="5642"/>
                </a:cubicBezTo>
                <a:cubicBezTo>
                  <a:pt x="9990" y="5549"/>
                  <a:pt x="10288" y="5577"/>
                  <a:pt x="10466" y="5502"/>
                </a:cubicBezTo>
                <a:cubicBezTo>
                  <a:pt x="10644" y="5427"/>
                  <a:pt x="10781" y="5330"/>
                  <a:pt x="10916" y="5193"/>
                </a:cubicBezTo>
                <a:cubicBezTo>
                  <a:pt x="11050" y="5055"/>
                  <a:pt x="11180" y="4867"/>
                  <a:pt x="11273" y="4673"/>
                </a:cubicBezTo>
                <a:cubicBezTo>
                  <a:pt x="11366" y="4479"/>
                  <a:pt x="11441" y="4135"/>
                  <a:pt x="11474" y="4027"/>
                </a:cubicBezTo>
              </a:path>
            </a:pathLst>
          </a:custGeom>
          <a:ln w="127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  <a:softEdge rad="12700"/>
          </a:effectLst>
          <a:scene3d>
            <a:camera prst="obliqueBottomRight"/>
            <a:lightRig rig="threePt" dir="t"/>
          </a:scene3d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Полилиния 3"/>
          <p:cNvSpPr>
            <a:spLocks/>
          </p:cNvSpPr>
          <p:nvPr/>
        </p:nvSpPr>
        <p:spPr bwMode="auto">
          <a:xfrm>
            <a:off x="4953000" y="1447800"/>
            <a:ext cx="1676400" cy="914400"/>
          </a:xfrm>
          <a:custGeom>
            <a:avLst/>
            <a:gdLst>
              <a:gd name="T0" fmla="*/ 7169150 w 11490"/>
              <a:gd name="T1" fmla="*/ 2144649 h 7150"/>
              <a:gd name="T2" fmla="*/ 7149808 w 11490"/>
              <a:gd name="T3" fmla="*/ 1836622 h 7150"/>
              <a:gd name="T4" fmla="*/ 7081797 w 11490"/>
              <a:gd name="T5" fmla="*/ 1568974 h 7150"/>
              <a:gd name="T6" fmla="*/ 6830347 w 11490"/>
              <a:gd name="T7" fmla="*/ 1253449 h 7150"/>
              <a:gd name="T8" fmla="*/ 6568913 w 11490"/>
              <a:gd name="T9" fmla="*/ 1083284 h 7150"/>
              <a:gd name="T10" fmla="*/ 6190801 w 11490"/>
              <a:gd name="T11" fmla="*/ 937347 h 7150"/>
              <a:gd name="T12" fmla="*/ 6120919 w 11490"/>
              <a:gd name="T13" fmla="*/ 556640 h 7150"/>
              <a:gd name="T14" fmla="*/ 5896298 w 11490"/>
              <a:gd name="T15" fmla="*/ 280916 h 7150"/>
              <a:gd name="T16" fmla="*/ 5568726 w 11490"/>
              <a:gd name="T17" fmla="*/ 100945 h 7150"/>
              <a:gd name="T18" fmla="*/ 5175640 w 11490"/>
              <a:gd name="T19" fmla="*/ 21343 h 7150"/>
              <a:gd name="T20" fmla="*/ 4885504 w 11490"/>
              <a:gd name="T21" fmla="*/ 5191 h 7150"/>
              <a:gd name="T22" fmla="*/ 4595369 w 11490"/>
              <a:gd name="T23" fmla="*/ 5191 h 7150"/>
              <a:gd name="T24" fmla="*/ 4361389 w 11490"/>
              <a:gd name="T25" fmla="*/ 38071 h 7150"/>
              <a:gd name="T26" fmla="*/ 4164846 w 11490"/>
              <a:gd name="T27" fmla="*/ 134978 h 7150"/>
              <a:gd name="T28" fmla="*/ 3874710 w 11490"/>
              <a:gd name="T29" fmla="*/ 264764 h 7150"/>
              <a:gd name="T30" fmla="*/ 3622012 w 11490"/>
              <a:gd name="T31" fmla="*/ 159205 h 7150"/>
              <a:gd name="T32" fmla="*/ 3322517 w 11490"/>
              <a:gd name="T33" fmla="*/ 78449 h 7150"/>
              <a:gd name="T34" fmla="*/ 2957508 w 11490"/>
              <a:gd name="T35" fmla="*/ 21343 h 7150"/>
              <a:gd name="T36" fmla="*/ 2545703 w 11490"/>
              <a:gd name="T37" fmla="*/ 13267 h 7150"/>
              <a:gd name="T38" fmla="*/ 2255568 w 11490"/>
              <a:gd name="T39" fmla="*/ 38071 h 7150"/>
              <a:gd name="T40" fmla="*/ 1918637 w 11490"/>
              <a:gd name="T41" fmla="*/ 102676 h 7150"/>
              <a:gd name="T42" fmla="*/ 1684657 w 11490"/>
              <a:gd name="T43" fmla="*/ 264764 h 7150"/>
              <a:gd name="T44" fmla="*/ 1478754 w 11490"/>
              <a:gd name="T45" fmla="*/ 515685 h 7150"/>
              <a:gd name="T46" fmla="*/ 1216696 w 11490"/>
              <a:gd name="T47" fmla="*/ 613169 h 7150"/>
              <a:gd name="T48" fmla="*/ 935920 w 11490"/>
              <a:gd name="T49" fmla="*/ 734880 h 7150"/>
              <a:gd name="T50" fmla="*/ 642041 w 11490"/>
              <a:gd name="T51" fmla="*/ 880241 h 7150"/>
              <a:gd name="T52" fmla="*/ 399950 w 11490"/>
              <a:gd name="T53" fmla="*/ 1099435 h 7150"/>
              <a:gd name="T54" fmla="*/ 206526 w 11490"/>
              <a:gd name="T55" fmla="*/ 1342280 h 7150"/>
              <a:gd name="T56" fmla="*/ 71130 w 11490"/>
              <a:gd name="T57" fmla="*/ 1690685 h 7150"/>
              <a:gd name="T58" fmla="*/ 3120 w 11490"/>
              <a:gd name="T59" fmla="*/ 2087543 h 7150"/>
              <a:gd name="T60" fmla="*/ 90472 w 11490"/>
              <a:gd name="T61" fmla="*/ 2557658 h 7150"/>
              <a:gd name="T62" fmla="*/ 264553 w 11490"/>
              <a:gd name="T63" fmla="*/ 2938365 h 7150"/>
              <a:gd name="T64" fmla="*/ 681350 w 11490"/>
              <a:gd name="T65" fmla="*/ 3360027 h 7150"/>
              <a:gd name="T66" fmla="*/ 1146190 w 11490"/>
              <a:gd name="T67" fmla="*/ 3522116 h 7150"/>
              <a:gd name="T68" fmla="*/ 1523678 w 11490"/>
              <a:gd name="T69" fmla="*/ 3489813 h 7150"/>
              <a:gd name="T70" fmla="*/ 1833156 w 11490"/>
              <a:gd name="T71" fmla="*/ 3497889 h 7150"/>
              <a:gd name="T72" fmla="*/ 1997878 w 11490"/>
              <a:gd name="T73" fmla="*/ 3813991 h 7150"/>
              <a:gd name="T74" fmla="*/ 2395332 w 11490"/>
              <a:gd name="T75" fmla="*/ 4008382 h 7150"/>
              <a:gd name="T76" fmla="*/ 2801522 w 11490"/>
              <a:gd name="T77" fmla="*/ 4105290 h 7150"/>
              <a:gd name="T78" fmla="*/ 3043613 w 11490"/>
              <a:gd name="T79" fmla="*/ 4113365 h 7150"/>
              <a:gd name="T80" fmla="*/ 3363698 w 11490"/>
              <a:gd name="T81" fmla="*/ 4081063 h 7150"/>
              <a:gd name="T82" fmla="*/ 3576464 w 11490"/>
              <a:gd name="T83" fmla="*/ 4008382 h 7150"/>
              <a:gd name="T84" fmla="*/ 3818555 w 11490"/>
              <a:gd name="T85" fmla="*/ 3902823 h 7150"/>
              <a:gd name="T86" fmla="*/ 4254070 w 11490"/>
              <a:gd name="T87" fmla="*/ 4064912 h 7150"/>
              <a:gd name="T88" fmla="*/ 4564172 w 11490"/>
              <a:gd name="T89" fmla="*/ 4121441 h 7150"/>
              <a:gd name="T90" fmla="*/ 4980344 w 11490"/>
              <a:gd name="T91" fmla="*/ 4081063 h 7150"/>
              <a:gd name="T92" fmla="*/ 5281087 w 11490"/>
              <a:gd name="T93" fmla="*/ 3975503 h 7150"/>
              <a:gd name="T94" fmla="*/ 5677917 w 11490"/>
              <a:gd name="T95" fmla="*/ 3756885 h 7150"/>
              <a:gd name="T96" fmla="*/ 5988018 w 11490"/>
              <a:gd name="T97" fmla="*/ 3497889 h 7150"/>
              <a:gd name="T98" fmla="*/ 6142757 w 11490"/>
              <a:gd name="T99" fmla="*/ 3254467 h 7150"/>
              <a:gd name="T100" fmla="*/ 6530228 w 11490"/>
              <a:gd name="T101" fmla="*/ 3173711 h 7150"/>
              <a:gd name="T102" fmla="*/ 6811004 w 11490"/>
              <a:gd name="T103" fmla="*/ 2995471 h 7150"/>
              <a:gd name="T104" fmla="*/ 7033754 w 11490"/>
              <a:gd name="T105" fmla="*/ 2695520 h 7150"/>
              <a:gd name="T106" fmla="*/ 7159167 w 11490"/>
              <a:gd name="T107" fmla="*/ 2322889 h 7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490" h="7150">
                <a:moveTo>
                  <a:pt x="11490" y="3718"/>
                </a:moveTo>
                <a:cubicBezTo>
                  <a:pt x="11485" y="3629"/>
                  <a:pt x="11482" y="3350"/>
                  <a:pt x="11459" y="3184"/>
                </a:cubicBezTo>
                <a:cubicBezTo>
                  <a:pt x="11436" y="3018"/>
                  <a:pt x="11435" y="2889"/>
                  <a:pt x="11350" y="2720"/>
                </a:cubicBezTo>
                <a:cubicBezTo>
                  <a:pt x="11265" y="2552"/>
                  <a:pt x="11083" y="2313"/>
                  <a:pt x="10947" y="2173"/>
                </a:cubicBezTo>
                <a:cubicBezTo>
                  <a:pt x="10810" y="2032"/>
                  <a:pt x="10698" y="1968"/>
                  <a:pt x="10528" y="1878"/>
                </a:cubicBezTo>
                <a:cubicBezTo>
                  <a:pt x="10357" y="1787"/>
                  <a:pt x="10042" y="1777"/>
                  <a:pt x="9922" y="1625"/>
                </a:cubicBezTo>
                <a:cubicBezTo>
                  <a:pt x="9802" y="1472"/>
                  <a:pt x="9889" y="1154"/>
                  <a:pt x="9810" y="965"/>
                </a:cubicBezTo>
                <a:cubicBezTo>
                  <a:pt x="9731" y="775"/>
                  <a:pt x="9597" y="619"/>
                  <a:pt x="9450" y="487"/>
                </a:cubicBezTo>
                <a:cubicBezTo>
                  <a:pt x="9303" y="355"/>
                  <a:pt x="9117" y="250"/>
                  <a:pt x="8925" y="175"/>
                </a:cubicBezTo>
                <a:cubicBezTo>
                  <a:pt x="8733" y="100"/>
                  <a:pt x="8477" y="65"/>
                  <a:pt x="8295" y="37"/>
                </a:cubicBezTo>
                <a:cubicBezTo>
                  <a:pt x="8113" y="9"/>
                  <a:pt x="7985" y="14"/>
                  <a:pt x="7830" y="9"/>
                </a:cubicBezTo>
                <a:cubicBezTo>
                  <a:pt x="7675" y="5"/>
                  <a:pt x="7505" y="0"/>
                  <a:pt x="7365" y="9"/>
                </a:cubicBezTo>
                <a:cubicBezTo>
                  <a:pt x="7225" y="19"/>
                  <a:pt x="7105" y="28"/>
                  <a:pt x="6990" y="66"/>
                </a:cubicBezTo>
                <a:cubicBezTo>
                  <a:pt x="6875" y="103"/>
                  <a:pt x="6805" y="169"/>
                  <a:pt x="6675" y="234"/>
                </a:cubicBezTo>
                <a:cubicBezTo>
                  <a:pt x="6545" y="300"/>
                  <a:pt x="6355" y="452"/>
                  <a:pt x="6210" y="459"/>
                </a:cubicBezTo>
                <a:cubicBezTo>
                  <a:pt x="6065" y="465"/>
                  <a:pt x="5952" y="330"/>
                  <a:pt x="5805" y="276"/>
                </a:cubicBezTo>
                <a:cubicBezTo>
                  <a:pt x="5658" y="223"/>
                  <a:pt x="5502" y="175"/>
                  <a:pt x="5325" y="136"/>
                </a:cubicBezTo>
                <a:cubicBezTo>
                  <a:pt x="5148" y="96"/>
                  <a:pt x="4947" y="56"/>
                  <a:pt x="4740" y="37"/>
                </a:cubicBezTo>
                <a:cubicBezTo>
                  <a:pt x="4533" y="19"/>
                  <a:pt x="4267" y="19"/>
                  <a:pt x="4080" y="23"/>
                </a:cubicBezTo>
                <a:cubicBezTo>
                  <a:pt x="3893" y="28"/>
                  <a:pt x="3782" y="40"/>
                  <a:pt x="3615" y="66"/>
                </a:cubicBezTo>
                <a:cubicBezTo>
                  <a:pt x="3448" y="91"/>
                  <a:pt x="3227" y="112"/>
                  <a:pt x="3075" y="178"/>
                </a:cubicBezTo>
                <a:cubicBezTo>
                  <a:pt x="2923" y="243"/>
                  <a:pt x="2817" y="340"/>
                  <a:pt x="2700" y="459"/>
                </a:cubicBezTo>
                <a:cubicBezTo>
                  <a:pt x="2583" y="578"/>
                  <a:pt x="2495" y="794"/>
                  <a:pt x="2370" y="894"/>
                </a:cubicBezTo>
                <a:cubicBezTo>
                  <a:pt x="2245" y="995"/>
                  <a:pt x="2095" y="1000"/>
                  <a:pt x="1950" y="1063"/>
                </a:cubicBezTo>
                <a:cubicBezTo>
                  <a:pt x="1805" y="1126"/>
                  <a:pt x="1653" y="1197"/>
                  <a:pt x="1500" y="1274"/>
                </a:cubicBezTo>
                <a:cubicBezTo>
                  <a:pt x="1347" y="1350"/>
                  <a:pt x="1172" y="1422"/>
                  <a:pt x="1029" y="1526"/>
                </a:cubicBezTo>
                <a:cubicBezTo>
                  <a:pt x="886" y="1631"/>
                  <a:pt x="757" y="1773"/>
                  <a:pt x="641" y="1906"/>
                </a:cubicBezTo>
                <a:cubicBezTo>
                  <a:pt x="526" y="2039"/>
                  <a:pt x="419" y="2157"/>
                  <a:pt x="331" y="2327"/>
                </a:cubicBezTo>
                <a:cubicBezTo>
                  <a:pt x="243" y="2498"/>
                  <a:pt x="168" y="2716"/>
                  <a:pt x="114" y="2931"/>
                </a:cubicBezTo>
                <a:cubicBezTo>
                  <a:pt x="60" y="3147"/>
                  <a:pt x="0" y="3369"/>
                  <a:pt x="5" y="3619"/>
                </a:cubicBezTo>
                <a:cubicBezTo>
                  <a:pt x="10" y="3870"/>
                  <a:pt x="74" y="4188"/>
                  <a:pt x="145" y="4434"/>
                </a:cubicBezTo>
                <a:cubicBezTo>
                  <a:pt x="215" y="4681"/>
                  <a:pt x="267" y="4863"/>
                  <a:pt x="424" y="5094"/>
                </a:cubicBezTo>
                <a:cubicBezTo>
                  <a:pt x="581" y="5326"/>
                  <a:pt x="857" y="5656"/>
                  <a:pt x="1092" y="5825"/>
                </a:cubicBezTo>
                <a:cubicBezTo>
                  <a:pt x="1326" y="5993"/>
                  <a:pt x="1612" y="6068"/>
                  <a:pt x="1837" y="6106"/>
                </a:cubicBezTo>
                <a:cubicBezTo>
                  <a:pt x="2061" y="6143"/>
                  <a:pt x="2259" y="6056"/>
                  <a:pt x="2442" y="6050"/>
                </a:cubicBezTo>
                <a:cubicBezTo>
                  <a:pt x="2625" y="6043"/>
                  <a:pt x="2812" y="5970"/>
                  <a:pt x="2938" y="6064"/>
                </a:cubicBezTo>
                <a:cubicBezTo>
                  <a:pt x="3065" y="6157"/>
                  <a:pt x="3052" y="6464"/>
                  <a:pt x="3202" y="6612"/>
                </a:cubicBezTo>
                <a:cubicBezTo>
                  <a:pt x="3352" y="6759"/>
                  <a:pt x="3624" y="6864"/>
                  <a:pt x="3839" y="6949"/>
                </a:cubicBezTo>
                <a:cubicBezTo>
                  <a:pt x="4053" y="7033"/>
                  <a:pt x="4318" y="7087"/>
                  <a:pt x="4490" y="7117"/>
                </a:cubicBezTo>
                <a:cubicBezTo>
                  <a:pt x="4663" y="7147"/>
                  <a:pt x="4728" y="7138"/>
                  <a:pt x="4878" y="7131"/>
                </a:cubicBezTo>
                <a:cubicBezTo>
                  <a:pt x="5028" y="7125"/>
                  <a:pt x="5249" y="7105"/>
                  <a:pt x="5391" y="7075"/>
                </a:cubicBezTo>
                <a:cubicBezTo>
                  <a:pt x="5532" y="7045"/>
                  <a:pt x="5611" y="7000"/>
                  <a:pt x="5732" y="6949"/>
                </a:cubicBezTo>
                <a:cubicBezTo>
                  <a:pt x="5853" y="6897"/>
                  <a:pt x="5939" y="6750"/>
                  <a:pt x="6120" y="6766"/>
                </a:cubicBezTo>
                <a:cubicBezTo>
                  <a:pt x="6301" y="6782"/>
                  <a:pt x="6620" y="6984"/>
                  <a:pt x="6818" y="7047"/>
                </a:cubicBezTo>
                <a:cubicBezTo>
                  <a:pt x="7017" y="7110"/>
                  <a:pt x="7122" y="7141"/>
                  <a:pt x="7315" y="7145"/>
                </a:cubicBezTo>
                <a:cubicBezTo>
                  <a:pt x="7509" y="7150"/>
                  <a:pt x="7791" y="7117"/>
                  <a:pt x="7982" y="7075"/>
                </a:cubicBezTo>
                <a:cubicBezTo>
                  <a:pt x="8174" y="7033"/>
                  <a:pt x="8277" y="6986"/>
                  <a:pt x="8464" y="6892"/>
                </a:cubicBezTo>
                <a:cubicBezTo>
                  <a:pt x="8650" y="6799"/>
                  <a:pt x="8911" y="6651"/>
                  <a:pt x="9100" y="6513"/>
                </a:cubicBezTo>
                <a:cubicBezTo>
                  <a:pt x="9289" y="6376"/>
                  <a:pt x="9472" y="6209"/>
                  <a:pt x="9597" y="6064"/>
                </a:cubicBezTo>
                <a:cubicBezTo>
                  <a:pt x="9721" y="5919"/>
                  <a:pt x="9700" y="5736"/>
                  <a:pt x="9845" y="5642"/>
                </a:cubicBezTo>
                <a:cubicBezTo>
                  <a:pt x="9990" y="5549"/>
                  <a:pt x="10288" y="5577"/>
                  <a:pt x="10466" y="5502"/>
                </a:cubicBezTo>
                <a:cubicBezTo>
                  <a:pt x="10644" y="5427"/>
                  <a:pt x="10781" y="5330"/>
                  <a:pt x="10916" y="5193"/>
                </a:cubicBezTo>
                <a:cubicBezTo>
                  <a:pt x="11050" y="5055"/>
                  <a:pt x="11180" y="4867"/>
                  <a:pt x="11273" y="4673"/>
                </a:cubicBezTo>
                <a:cubicBezTo>
                  <a:pt x="11366" y="4479"/>
                  <a:pt x="11441" y="4135"/>
                  <a:pt x="11474" y="4027"/>
                </a:cubicBezTo>
              </a:path>
            </a:pathLst>
          </a:custGeom>
          <a:ln w="127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  <a:softEdge rad="12700"/>
          </a:effectLst>
          <a:scene3d>
            <a:camera prst="obliqueBottomRight"/>
            <a:lightRig rig="threePt" dir="t"/>
          </a:scene3d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Рисунок 3" descr="C:\Users\александр\Pictures\2012-10-13 2\2 001.jpg"/>
          <p:cNvPicPr/>
          <p:nvPr/>
        </p:nvPicPr>
        <p:blipFill>
          <a:blip r:embed="rId4" cstate="print"/>
          <a:srcRect t="2098" r="9437" b="9324"/>
          <a:stretch>
            <a:fillRect/>
          </a:stretch>
        </p:blipFill>
        <p:spPr bwMode="auto">
          <a:xfrm rot="10800000">
            <a:off x="0" y="0"/>
            <a:ext cx="510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3352800"/>
            <a:ext cx="1722120" cy="171005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олилиния 3"/>
          <p:cNvSpPr>
            <a:spLocks/>
          </p:cNvSpPr>
          <p:nvPr/>
        </p:nvSpPr>
        <p:spPr bwMode="auto">
          <a:xfrm>
            <a:off x="6019800" y="2362200"/>
            <a:ext cx="838200" cy="533400"/>
          </a:xfrm>
          <a:custGeom>
            <a:avLst/>
            <a:gdLst>
              <a:gd name="T0" fmla="*/ 7169150 w 11490"/>
              <a:gd name="T1" fmla="*/ 2144649 h 7150"/>
              <a:gd name="T2" fmla="*/ 7149808 w 11490"/>
              <a:gd name="T3" fmla="*/ 1836622 h 7150"/>
              <a:gd name="T4" fmla="*/ 7081797 w 11490"/>
              <a:gd name="T5" fmla="*/ 1568974 h 7150"/>
              <a:gd name="T6" fmla="*/ 6830347 w 11490"/>
              <a:gd name="T7" fmla="*/ 1253449 h 7150"/>
              <a:gd name="T8" fmla="*/ 6568913 w 11490"/>
              <a:gd name="T9" fmla="*/ 1083284 h 7150"/>
              <a:gd name="T10" fmla="*/ 6190801 w 11490"/>
              <a:gd name="T11" fmla="*/ 937347 h 7150"/>
              <a:gd name="T12" fmla="*/ 6120919 w 11490"/>
              <a:gd name="T13" fmla="*/ 556640 h 7150"/>
              <a:gd name="T14" fmla="*/ 5896298 w 11490"/>
              <a:gd name="T15" fmla="*/ 280916 h 7150"/>
              <a:gd name="T16" fmla="*/ 5568726 w 11490"/>
              <a:gd name="T17" fmla="*/ 100945 h 7150"/>
              <a:gd name="T18" fmla="*/ 5175640 w 11490"/>
              <a:gd name="T19" fmla="*/ 21343 h 7150"/>
              <a:gd name="T20" fmla="*/ 4885504 w 11490"/>
              <a:gd name="T21" fmla="*/ 5191 h 7150"/>
              <a:gd name="T22" fmla="*/ 4595369 w 11490"/>
              <a:gd name="T23" fmla="*/ 5191 h 7150"/>
              <a:gd name="T24" fmla="*/ 4361389 w 11490"/>
              <a:gd name="T25" fmla="*/ 38071 h 7150"/>
              <a:gd name="T26" fmla="*/ 4164846 w 11490"/>
              <a:gd name="T27" fmla="*/ 134978 h 7150"/>
              <a:gd name="T28" fmla="*/ 3874710 w 11490"/>
              <a:gd name="T29" fmla="*/ 264764 h 7150"/>
              <a:gd name="T30" fmla="*/ 3622012 w 11490"/>
              <a:gd name="T31" fmla="*/ 159205 h 7150"/>
              <a:gd name="T32" fmla="*/ 3322517 w 11490"/>
              <a:gd name="T33" fmla="*/ 78449 h 7150"/>
              <a:gd name="T34" fmla="*/ 2957508 w 11490"/>
              <a:gd name="T35" fmla="*/ 21343 h 7150"/>
              <a:gd name="T36" fmla="*/ 2545703 w 11490"/>
              <a:gd name="T37" fmla="*/ 13267 h 7150"/>
              <a:gd name="T38" fmla="*/ 2255568 w 11490"/>
              <a:gd name="T39" fmla="*/ 38071 h 7150"/>
              <a:gd name="T40" fmla="*/ 1918637 w 11490"/>
              <a:gd name="T41" fmla="*/ 102676 h 7150"/>
              <a:gd name="T42" fmla="*/ 1684657 w 11490"/>
              <a:gd name="T43" fmla="*/ 264764 h 7150"/>
              <a:gd name="T44" fmla="*/ 1478754 w 11490"/>
              <a:gd name="T45" fmla="*/ 515685 h 7150"/>
              <a:gd name="T46" fmla="*/ 1216696 w 11490"/>
              <a:gd name="T47" fmla="*/ 613169 h 7150"/>
              <a:gd name="T48" fmla="*/ 935920 w 11490"/>
              <a:gd name="T49" fmla="*/ 734880 h 7150"/>
              <a:gd name="T50" fmla="*/ 642041 w 11490"/>
              <a:gd name="T51" fmla="*/ 880241 h 7150"/>
              <a:gd name="T52" fmla="*/ 399950 w 11490"/>
              <a:gd name="T53" fmla="*/ 1099435 h 7150"/>
              <a:gd name="T54" fmla="*/ 206526 w 11490"/>
              <a:gd name="T55" fmla="*/ 1342280 h 7150"/>
              <a:gd name="T56" fmla="*/ 71130 w 11490"/>
              <a:gd name="T57" fmla="*/ 1690685 h 7150"/>
              <a:gd name="T58" fmla="*/ 3120 w 11490"/>
              <a:gd name="T59" fmla="*/ 2087543 h 7150"/>
              <a:gd name="T60" fmla="*/ 90472 w 11490"/>
              <a:gd name="T61" fmla="*/ 2557658 h 7150"/>
              <a:gd name="T62" fmla="*/ 264553 w 11490"/>
              <a:gd name="T63" fmla="*/ 2938365 h 7150"/>
              <a:gd name="T64" fmla="*/ 681350 w 11490"/>
              <a:gd name="T65" fmla="*/ 3360027 h 7150"/>
              <a:gd name="T66" fmla="*/ 1146190 w 11490"/>
              <a:gd name="T67" fmla="*/ 3522116 h 7150"/>
              <a:gd name="T68" fmla="*/ 1523678 w 11490"/>
              <a:gd name="T69" fmla="*/ 3489813 h 7150"/>
              <a:gd name="T70" fmla="*/ 1833156 w 11490"/>
              <a:gd name="T71" fmla="*/ 3497889 h 7150"/>
              <a:gd name="T72" fmla="*/ 1997878 w 11490"/>
              <a:gd name="T73" fmla="*/ 3813991 h 7150"/>
              <a:gd name="T74" fmla="*/ 2395332 w 11490"/>
              <a:gd name="T75" fmla="*/ 4008382 h 7150"/>
              <a:gd name="T76" fmla="*/ 2801522 w 11490"/>
              <a:gd name="T77" fmla="*/ 4105290 h 7150"/>
              <a:gd name="T78" fmla="*/ 3043613 w 11490"/>
              <a:gd name="T79" fmla="*/ 4113365 h 7150"/>
              <a:gd name="T80" fmla="*/ 3363698 w 11490"/>
              <a:gd name="T81" fmla="*/ 4081063 h 7150"/>
              <a:gd name="T82" fmla="*/ 3576464 w 11490"/>
              <a:gd name="T83" fmla="*/ 4008382 h 7150"/>
              <a:gd name="T84" fmla="*/ 3818555 w 11490"/>
              <a:gd name="T85" fmla="*/ 3902823 h 7150"/>
              <a:gd name="T86" fmla="*/ 4254070 w 11490"/>
              <a:gd name="T87" fmla="*/ 4064912 h 7150"/>
              <a:gd name="T88" fmla="*/ 4564172 w 11490"/>
              <a:gd name="T89" fmla="*/ 4121441 h 7150"/>
              <a:gd name="T90" fmla="*/ 4980344 w 11490"/>
              <a:gd name="T91" fmla="*/ 4081063 h 7150"/>
              <a:gd name="T92" fmla="*/ 5281087 w 11490"/>
              <a:gd name="T93" fmla="*/ 3975503 h 7150"/>
              <a:gd name="T94" fmla="*/ 5677917 w 11490"/>
              <a:gd name="T95" fmla="*/ 3756885 h 7150"/>
              <a:gd name="T96" fmla="*/ 5988018 w 11490"/>
              <a:gd name="T97" fmla="*/ 3497889 h 7150"/>
              <a:gd name="T98" fmla="*/ 6142757 w 11490"/>
              <a:gd name="T99" fmla="*/ 3254467 h 7150"/>
              <a:gd name="T100" fmla="*/ 6530228 w 11490"/>
              <a:gd name="T101" fmla="*/ 3173711 h 7150"/>
              <a:gd name="T102" fmla="*/ 6811004 w 11490"/>
              <a:gd name="T103" fmla="*/ 2995471 h 7150"/>
              <a:gd name="T104" fmla="*/ 7033754 w 11490"/>
              <a:gd name="T105" fmla="*/ 2695520 h 7150"/>
              <a:gd name="T106" fmla="*/ 7159167 w 11490"/>
              <a:gd name="T107" fmla="*/ 2322889 h 7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490" h="7150">
                <a:moveTo>
                  <a:pt x="11490" y="3718"/>
                </a:moveTo>
                <a:cubicBezTo>
                  <a:pt x="11485" y="3629"/>
                  <a:pt x="11482" y="3350"/>
                  <a:pt x="11459" y="3184"/>
                </a:cubicBezTo>
                <a:cubicBezTo>
                  <a:pt x="11436" y="3018"/>
                  <a:pt x="11435" y="2889"/>
                  <a:pt x="11350" y="2720"/>
                </a:cubicBezTo>
                <a:cubicBezTo>
                  <a:pt x="11265" y="2552"/>
                  <a:pt x="11083" y="2313"/>
                  <a:pt x="10947" y="2173"/>
                </a:cubicBezTo>
                <a:cubicBezTo>
                  <a:pt x="10810" y="2032"/>
                  <a:pt x="10698" y="1968"/>
                  <a:pt x="10528" y="1878"/>
                </a:cubicBezTo>
                <a:cubicBezTo>
                  <a:pt x="10357" y="1787"/>
                  <a:pt x="10042" y="1777"/>
                  <a:pt x="9922" y="1625"/>
                </a:cubicBezTo>
                <a:cubicBezTo>
                  <a:pt x="9802" y="1472"/>
                  <a:pt x="9889" y="1154"/>
                  <a:pt x="9810" y="965"/>
                </a:cubicBezTo>
                <a:cubicBezTo>
                  <a:pt x="9731" y="775"/>
                  <a:pt x="9597" y="619"/>
                  <a:pt x="9450" y="487"/>
                </a:cubicBezTo>
                <a:cubicBezTo>
                  <a:pt x="9303" y="355"/>
                  <a:pt x="9117" y="250"/>
                  <a:pt x="8925" y="175"/>
                </a:cubicBezTo>
                <a:cubicBezTo>
                  <a:pt x="8733" y="100"/>
                  <a:pt x="8477" y="65"/>
                  <a:pt x="8295" y="37"/>
                </a:cubicBezTo>
                <a:cubicBezTo>
                  <a:pt x="8113" y="9"/>
                  <a:pt x="7985" y="14"/>
                  <a:pt x="7830" y="9"/>
                </a:cubicBezTo>
                <a:cubicBezTo>
                  <a:pt x="7675" y="5"/>
                  <a:pt x="7505" y="0"/>
                  <a:pt x="7365" y="9"/>
                </a:cubicBezTo>
                <a:cubicBezTo>
                  <a:pt x="7225" y="19"/>
                  <a:pt x="7105" y="28"/>
                  <a:pt x="6990" y="66"/>
                </a:cubicBezTo>
                <a:cubicBezTo>
                  <a:pt x="6875" y="103"/>
                  <a:pt x="6805" y="169"/>
                  <a:pt x="6675" y="234"/>
                </a:cubicBezTo>
                <a:cubicBezTo>
                  <a:pt x="6545" y="300"/>
                  <a:pt x="6355" y="452"/>
                  <a:pt x="6210" y="459"/>
                </a:cubicBezTo>
                <a:cubicBezTo>
                  <a:pt x="6065" y="465"/>
                  <a:pt x="5952" y="330"/>
                  <a:pt x="5805" y="276"/>
                </a:cubicBezTo>
                <a:cubicBezTo>
                  <a:pt x="5658" y="223"/>
                  <a:pt x="5502" y="175"/>
                  <a:pt x="5325" y="136"/>
                </a:cubicBezTo>
                <a:cubicBezTo>
                  <a:pt x="5148" y="96"/>
                  <a:pt x="4947" y="56"/>
                  <a:pt x="4740" y="37"/>
                </a:cubicBezTo>
                <a:cubicBezTo>
                  <a:pt x="4533" y="19"/>
                  <a:pt x="4267" y="19"/>
                  <a:pt x="4080" y="23"/>
                </a:cubicBezTo>
                <a:cubicBezTo>
                  <a:pt x="3893" y="28"/>
                  <a:pt x="3782" y="40"/>
                  <a:pt x="3615" y="66"/>
                </a:cubicBezTo>
                <a:cubicBezTo>
                  <a:pt x="3448" y="91"/>
                  <a:pt x="3227" y="112"/>
                  <a:pt x="3075" y="178"/>
                </a:cubicBezTo>
                <a:cubicBezTo>
                  <a:pt x="2923" y="243"/>
                  <a:pt x="2817" y="340"/>
                  <a:pt x="2700" y="459"/>
                </a:cubicBezTo>
                <a:cubicBezTo>
                  <a:pt x="2583" y="578"/>
                  <a:pt x="2495" y="794"/>
                  <a:pt x="2370" y="894"/>
                </a:cubicBezTo>
                <a:cubicBezTo>
                  <a:pt x="2245" y="995"/>
                  <a:pt x="2095" y="1000"/>
                  <a:pt x="1950" y="1063"/>
                </a:cubicBezTo>
                <a:cubicBezTo>
                  <a:pt x="1805" y="1126"/>
                  <a:pt x="1653" y="1197"/>
                  <a:pt x="1500" y="1274"/>
                </a:cubicBezTo>
                <a:cubicBezTo>
                  <a:pt x="1347" y="1350"/>
                  <a:pt x="1172" y="1422"/>
                  <a:pt x="1029" y="1526"/>
                </a:cubicBezTo>
                <a:cubicBezTo>
                  <a:pt x="886" y="1631"/>
                  <a:pt x="757" y="1773"/>
                  <a:pt x="641" y="1906"/>
                </a:cubicBezTo>
                <a:cubicBezTo>
                  <a:pt x="526" y="2039"/>
                  <a:pt x="419" y="2157"/>
                  <a:pt x="331" y="2327"/>
                </a:cubicBezTo>
                <a:cubicBezTo>
                  <a:pt x="243" y="2498"/>
                  <a:pt x="168" y="2716"/>
                  <a:pt x="114" y="2931"/>
                </a:cubicBezTo>
                <a:cubicBezTo>
                  <a:pt x="60" y="3147"/>
                  <a:pt x="0" y="3369"/>
                  <a:pt x="5" y="3619"/>
                </a:cubicBezTo>
                <a:cubicBezTo>
                  <a:pt x="10" y="3870"/>
                  <a:pt x="74" y="4188"/>
                  <a:pt x="145" y="4434"/>
                </a:cubicBezTo>
                <a:cubicBezTo>
                  <a:pt x="215" y="4681"/>
                  <a:pt x="267" y="4863"/>
                  <a:pt x="424" y="5094"/>
                </a:cubicBezTo>
                <a:cubicBezTo>
                  <a:pt x="581" y="5326"/>
                  <a:pt x="857" y="5656"/>
                  <a:pt x="1092" y="5825"/>
                </a:cubicBezTo>
                <a:cubicBezTo>
                  <a:pt x="1326" y="5993"/>
                  <a:pt x="1612" y="6068"/>
                  <a:pt x="1837" y="6106"/>
                </a:cubicBezTo>
                <a:cubicBezTo>
                  <a:pt x="2061" y="6143"/>
                  <a:pt x="2259" y="6056"/>
                  <a:pt x="2442" y="6050"/>
                </a:cubicBezTo>
                <a:cubicBezTo>
                  <a:pt x="2625" y="6043"/>
                  <a:pt x="2812" y="5970"/>
                  <a:pt x="2938" y="6064"/>
                </a:cubicBezTo>
                <a:cubicBezTo>
                  <a:pt x="3065" y="6157"/>
                  <a:pt x="3052" y="6464"/>
                  <a:pt x="3202" y="6612"/>
                </a:cubicBezTo>
                <a:cubicBezTo>
                  <a:pt x="3352" y="6759"/>
                  <a:pt x="3624" y="6864"/>
                  <a:pt x="3839" y="6949"/>
                </a:cubicBezTo>
                <a:cubicBezTo>
                  <a:pt x="4053" y="7033"/>
                  <a:pt x="4318" y="7087"/>
                  <a:pt x="4490" y="7117"/>
                </a:cubicBezTo>
                <a:cubicBezTo>
                  <a:pt x="4663" y="7147"/>
                  <a:pt x="4728" y="7138"/>
                  <a:pt x="4878" y="7131"/>
                </a:cubicBezTo>
                <a:cubicBezTo>
                  <a:pt x="5028" y="7125"/>
                  <a:pt x="5249" y="7105"/>
                  <a:pt x="5391" y="7075"/>
                </a:cubicBezTo>
                <a:cubicBezTo>
                  <a:pt x="5532" y="7045"/>
                  <a:pt x="5611" y="7000"/>
                  <a:pt x="5732" y="6949"/>
                </a:cubicBezTo>
                <a:cubicBezTo>
                  <a:pt x="5853" y="6897"/>
                  <a:pt x="5939" y="6750"/>
                  <a:pt x="6120" y="6766"/>
                </a:cubicBezTo>
                <a:cubicBezTo>
                  <a:pt x="6301" y="6782"/>
                  <a:pt x="6620" y="6984"/>
                  <a:pt x="6818" y="7047"/>
                </a:cubicBezTo>
                <a:cubicBezTo>
                  <a:pt x="7017" y="7110"/>
                  <a:pt x="7122" y="7141"/>
                  <a:pt x="7315" y="7145"/>
                </a:cubicBezTo>
                <a:cubicBezTo>
                  <a:pt x="7509" y="7150"/>
                  <a:pt x="7791" y="7117"/>
                  <a:pt x="7982" y="7075"/>
                </a:cubicBezTo>
                <a:cubicBezTo>
                  <a:pt x="8174" y="7033"/>
                  <a:pt x="8277" y="6986"/>
                  <a:pt x="8464" y="6892"/>
                </a:cubicBezTo>
                <a:cubicBezTo>
                  <a:pt x="8650" y="6799"/>
                  <a:pt x="8911" y="6651"/>
                  <a:pt x="9100" y="6513"/>
                </a:cubicBezTo>
                <a:cubicBezTo>
                  <a:pt x="9289" y="6376"/>
                  <a:pt x="9472" y="6209"/>
                  <a:pt x="9597" y="6064"/>
                </a:cubicBezTo>
                <a:cubicBezTo>
                  <a:pt x="9721" y="5919"/>
                  <a:pt x="9700" y="5736"/>
                  <a:pt x="9845" y="5642"/>
                </a:cubicBezTo>
                <a:cubicBezTo>
                  <a:pt x="9990" y="5549"/>
                  <a:pt x="10288" y="5577"/>
                  <a:pt x="10466" y="5502"/>
                </a:cubicBezTo>
                <a:cubicBezTo>
                  <a:pt x="10644" y="5427"/>
                  <a:pt x="10781" y="5330"/>
                  <a:pt x="10916" y="5193"/>
                </a:cubicBezTo>
                <a:cubicBezTo>
                  <a:pt x="11050" y="5055"/>
                  <a:pt x="11180" y="4867"/>
                  <a:pt x="11273" y="4673"/>
                </a:cubicBezTo>
                <a:cubicBezTo>
                  <a:pt x="11366" y="4479"/>
                  <a:pt x="11441" y="4135"/>
                  <a:pt x="11474" y="4027"/>
                </a:cubicBezTo>
              </a:path>
            </a:pathLst>
          </a:custGeom>
          <a:ln w="127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  <a:softEdge rad="12700"/>
          </a:effectLst>
          <a:scene3d>
            <a:camera prst="obliqueBottomRight"/>
            <a:lightRig rig="threePt" dir="t"/>
          </a:scene3d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9114 L 0.06424 0.2197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2752" t="5100" r="1983" b="61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2" cstate="print"/>
          <a:srcRect l="1137" t="3082" r="1983" b="6116"/>
          <a:stretch>
            <a:fillRect/>
          </a:stretch>
        </p:blipFill>
        <p:spPr bwMode="auto">
          <a:xfrm>
            <a:off x="-726745" y="-222662"/>
            <a:ext cx="10597491" cy="73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657600"/>
            <a:ext cx="1738498" cy="171004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0" y="228600"/>
            <a:ext cx="91630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429000"/>
            <a:ext cx="1402649" cy="146462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6705600" y="4038600"/>
            <a:ext cx="304800" cy="304800"/>
          </a:xfrm>
          <a:prstGeom prst="ellipse">
            <a:avLst/>
          </a:prstGeom>
          <a:solidFill>
            <a:srgbClr val="FFC000"/>
          </a:solidFill>
          <a:ln>
            <a:solidFill>
              <a:srgbClr val="A7A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17762 L 1.11022E-16 0.15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24421 L 1.11022E-16 -0.0888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21092 L 0.01667 0.122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3.bmp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t="4412" r="1619" b="2941"/>
          <a:stretch>
            <a:fillRect/>
          </a:stretch>
        </p:blipFill>
        <p:spPr bwMode="auto">
          <a:xfrm>
            <a:off x="19352" y="228600"/>
            <a:ext cx="9124648" cy="62484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581400"/>
            <a:ext cx="1295401" cy="138842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4.bmp"/>
          <p:cNvPicPr>
            <a:picLocks noChangeAspect="1" noChangeArrowheads="1"/>
          </p:cNvPicPr>
          <p:nvPr/>
        </p:nvPicPr>
        <p:blipFill>
          <a:blip r:embed="rId2" cstate="print">
            <a:lum bright="-40000" contrast="40000"/>
          </a:blip>
          <a:srcRect t="4157" r="1667" b="1865"/>
          <a:stretch>
            <a:fillRect/>
          </a:stretch>
        </p:blipFill>
        <p:spPr bwMode="auto">
          <a:xfrm>
            <a:off x="0" y="228600"/>
            <a:ext cx="9144000" cy="6354305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71800" y="3276600"/>
            <a:ext cx="1738498" cy="171004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2752" t="5100" r="1983" b="61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2" cstate="print">
            <a:lum bright="-10000" contrast="40000"/>
          </a:blip>
          <a:srcRect l="1137" t="3082" r="1983" b="6116"/>
          <a:stretch>
            <a:fillRect/>
          </a:stretch>
        </p:blipFill>
        <p:spPr bwMode="auto">
          <a:xfrm>
            <a:off x="-726745" y="-222662"/>
            <a:ext cx="10597491" cy="73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772400" y="3352800"/>
            <a:ext cx="1738498" cy="171004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4 001.bmp"/>
          <p:cNvPicPr>
            <a:picLocks noChangeAspect="1" noChangeArrowheads="1"/>
          </p:cNvPicPr>
          <p:nvPr/>
        </p:nvPicPr>
        <p:blipFill>
          <a:blip r:embed="rId2" cstate="print">
            <a:lum bright="-40000" contrast="40000"/>
          </a:blip>
          <a:srcRect t="4988" r="1152" b="1478"/>
          <a:stretch>
            <a:fillRect/>
          </a:stretch>
        </p:blipFill>
        <p:spPr bwMode="auto">
          <a:xfrm>
            <a:off x="0" y="228600"/>
            <a:ext cx="9191752" cy="63246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71800" y="3581400"/>
            <a:ext cx="1295400" cy="13716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29414">
            <a:off x="3592792" y="1640907"/>
            <a:ext cx="3142541" cy="428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/>
          <a:srcRect l="9303"/>
          <a:stretch>
            <a:fillRect/>
          </a:stretch>
        </p:blipFill>
        <p:spPr bwMode="auto">
          <a:xfrm>
            <a:off x="6705600" y="2133600"/>
            <a:ext cx="2438400" cy="453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9388" r="6119"/>
          <a:stretch>
            <a:fillRect/>
          </a:stretch>
        </p:blipFill>
        <p:spPr bwMode="auto">
          <a:xfrm>
            <a:off x="0" y="1371600"/>
            <a:ext cx="2743200" cy="463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Описание: 14"/>
          <p:cNvPicPr/>
          <p:nvPr/>
        </p:nvPicPr>
        <p:blipFill>
          <a:blip r:embed="rId5" cstate="print"/>
          <a:srcRect t="70370"/>
          <a:stretch>
            <a:fillRect/>
          </a:stretch>
        </p:blipFill>
        <p:spPr bwMode="auto">
          <a:xfrm>
            <a:off x="0" y="502920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133600" y="4038600"/>
            <a:ext cx="2057400" cy="1524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21</Words>
  <Application>Microsoft Office PowerPoint</Application>
  <PresentationFormat>Экран (4:3)</PresentationFormat>
  <Paragraphs>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МБДОУ «Детский сад № 1»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Любаша</dc:creator>
  <cp:lastModifiedBy>Любаша</cp:lastModifiedBy>
  <cp:revision>64</cp:revision>
  <dcterms:created xsi:type="dcterms:W3CDTF">2012-10-17T01:06:31Z</dcterms:created>
  <dcterms:modified xsi:type="dcterms:W3CDTF">2022-02-10T02:27:58Z</dcterms:modified>
</cp:coreProperties>
</file>