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5"/>
  </p:notesMasterIdLst>
  <p:sldIdLst>
    <p:sldId id="256" r:id="rId2"/>
    <p:sldId id="257" r:id="rId3"/>
    <p:sldId id="304" r:id="rId4"/>
    <p:sldId id="262" r:id="rId5"/>
    <p:sldId id="308" r:id="rId6"/>
    <p:sldId id="263" r:id="rId7"/>
    <p:sldId id="322" r:id="rId8"/>
    <p:sldId id="264" r:id="rId9"/>
    <p:sldId id="266" r:id="rId10"/>
    <p:sldId id="267" r:id="rId11"/>
    <p:sldId id="268" r:id="rId12"/>
    <p:sldId id="269" r:id="rId13"/>
    <p:sldId id="270" r:id="rId14"/>
    <p:sldId id="312" r:id="rId15"/>
    <p:sldId id="315" r:id="rId16"/>
    <p:sldId id="320" r:id="rId17"/>
    <p:sldId id="293" r:id="rId18"/>
    <p:sldId id="294" r:id="rId19"/>
    <p:sldId id="296" r:id="rId20"/>
    <p:sldId id="275" r:id="rId21"/>
    <p:sldId id="298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60853-2E40-4AD8-9148-96CC8B27797A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54431-AEB2-4854-AFC0-F6FE02F4E2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06.07.2017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F:\росс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1214422"/>
            <a:ext cx="5886464" cy="2286016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1571612"/>
            <a:ext cx="6072230" cy="471490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Интерактивная гражданско-патриотическая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игра-квест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«Правнуки Победы».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 опыта работы.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учитель начальных классов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Бессоновская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СОШ» Белгородского района Белгородской области  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Глущенко Н.В. 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КПП «Патриот»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WWW\Desktop\для выступл\IMG_12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41540">
            <a:off x="765907" y="2796341"/>
            <a:ext cx="3673512" cy="2214578"/>
          </a:xfrm>
          <a:prstGeom prst="rect">
            <a:avLst/>
          </a:prstGeom>
          <a:noFill/>
        </p:spPr>
      </p:pic>
      <p:pic>
        <p:nvPicPr>
          <p:cNvPr id="4" name="Picture 2" descr="C:\Users\WWW\Desktop\лагерь\лагерь-2016\фото\фото игра-квест\IMG_1066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36554">
            <a:off x="4862707" y="2382991"/>
            <a:ext cx="3500462" cy="26253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КПП «Богатырская сила»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WWW\Desktop\для выступл\IMG_12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857364"/>
            <a:ext cx="2571768" cy="4214842"/>
          </a:xfrm>
          <a:prstGeom prst="rect">
            <a:avLst/>
          </a:prstGeom>
          <a:noFill/>
        </p:spPr>
      </p:pic>
      <p:pic>
        <p:nvPicPr>
          <p:cNvPr id="5" name="Picture 4" descr="C:\Users\WWW\Desktop\для выступл\канат2.JPG"/>
          <p:cNvPicPr>
            <a:picLocks noChangeAspect="1" noChangeArrowheads="1"/>
          </p:cNvPicPr>
          <p:nvPr/>
        </p:nvPicPr>
        <p:blipFill>
          <a:blip r:embed="rId3" cstate="print"/>
          <a:srcRect t="25901" b="10361"/>
          <a:stretch>
            <a:fillRect/>
          </a:stretch>
        </p:blipFill>
        <p:spPr bwMode="auto">
          <a:xfrm>
            <a:off x="3929058" y="2786058"/>
            <a:ext cx="4456572" cy="2563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КПП «Переправа»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WWW\Desktop\лагерь\лагерь-2016\фото\фото игра-квест\IMG_1051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928802"/>
            <a:ext cx="4095779" cy="3071834"/>
          </a:xfrm>
          <a:prstGeom prst="rect">
            <a:avLst/>
          </a:prstGeom>
          <a:noFill/>
        </p:spPr>
      </p:pic>
      <p:pic>
        <p:nvPicPr>
          <p:cNvPr id="4" name="Picture 2" descr="C:\Users\WWW\Desktop\лагерь\лагерь-2016\фото\фото игра-квест\IMG_1075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429000"/>
            <a:ext cx="4191028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КПП «Медсанбат»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WWW\Desktop\для выступл\DSC05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28802"/>
            <a:ext cx="4000528" cy="3000396"/>
          </a:xfrm>
          <a:prstGeom prst="rect">
            <a:avLst/>
          </a:prstGeom>
          <a:noFill/>
        </p:spPr>
      </p:pic>
      <p:pic>
        <p:nvPicPr>
          <p:cNvPr id="5" name="Picture 2" descr="C:\Users\WWW\Desktop\для выступл\IMG_12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4353663" cy="2764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WW\Desktop\лагерь\лагерь-2016\фото\фото игра-квест\IMG_1107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714620"/>
            <a:ext cx="3428992" cy="25717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КПП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Велоралли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WWW\Desktop\лагерь\лагерь-2016\фото\фото игра-квест\IMG_1111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714620"/>
            <a:ext cx="3429024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КПП «Полевая почта»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WWW\Desktop\лагерь\лагерь-2016\фото\фото игра-квест\IMG_1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714620"/>
            <a:ext cx="3429024" cy="2571768"/>
          </a:xfrm>
          <a:prstGeom prst="rect">
            <a:avLst/>
          </a:prstGeom>
          <a:noFill/>
        </p:spPr>
      </p:pic>
      <p:pic>
        <p:nvPicPr>
          <p:cNvPr id="4" name="Picture 3" descr="C:\Users\WWW\Desktop\лагерь фото 2015\DSC07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14620"/>
            <a:ext cx="3387550" cy="2539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WWW\Desktop\лагерь\лагерь-2016\фото\фото игра-квест\IMG_11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3744404" cy="2808303"/>
          </a:xfrm>
          <a:prstGeom prst="rect">
            <a:avLst/>
          </a:prstGeom>
          <a:noFill/>
        </p:spPr>
      </p:pic>
      <p:pic>
        <p:nvPicPr>
          <p:cNvPr id="4" name="Picture 2" descr="C:\Users\WWW\Desktop\лагерь фото 2015\DSC0712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43438" y="2071678"/>
            <a:ext cx="4300606" cy="42251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WWW\Desktop\для выступл\кар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098" y="785794"/>
            <a:ext cx="7739116" cy="5804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WWW\Desktop\лагерь\лагерь-2016\фото\фото игра-квест\IMG_1126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4572032" cy="3429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Операция «Знамя»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WWW\Desktop\лагерь фото 2015\DSC070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214686"/>
            <a:ext cx="4214842" cy="31624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WWW\Desktop\для выступл\игра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5" y="2643182"/>
            <a:ext cx="4833971" cy="3625479"/>
          </a:xfrm>
          <a:prstGeom prst="rect">
            <a:avLst/>
          </a:prstGeom>
          <a:noFill/>
        </p:spPr>
      </p:pic>
      <p:pic>
        <p:nvPicPr>
          <p:cNvPr id="3" name="Picture 3" descr="C:\Users\WWW\Desktop\лагерь фото 2015\DSC070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09" y="571480"/>
            <a:ext cx="4905409" cy="3679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росс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1"/>
            <a:ext cx="9215470" cy="737237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357422" y="1785926"/>
            <a:ext cx="65722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Патриотизм и гражданственность включают в себя взаимосвязанную совокупность нравственных чувств и черт поведения: любовь к Родине, лояльность в отношении к политическому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стрᴏю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следование и умножение традиций своего народа; бережное отношение к историческим памятникам и обычаям родной страны; привязанность и любовь к родным местам; стремление к укреплению чести и достоинства Родины, готовность и умение защищать ее; воинскую храбрость, мужество и самоотверженность; нетерпимость к расовой и национальной неприязни; уважение обычаев культуры других стран и народов, стремление к сотрудничеству с ними. (Баранов С.П. Педагогика. - М.: Просвещение, 1997. - С.91.)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«Привал»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C:\Users\WWW\Desktop\для выступл\игр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857364"/>
            <a:ext cx="3929090" cy="2946818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85720" y="2500306"/>
            <a:ext cx="5214974" cy="21431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C:\Users\WWW\Desktop\для выступл\игра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9426" y="3286124"/>
            <a:ext cx="4197349" cy="314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WWW\Desktop\лагерь фото 2015\DSC07101.JPG"/>
          <p:cNvPicPr>
            <a:picLocks noChangeAspect="1" noChangeArrowheads="1"/>
          </p:cNvPicPr>
          <p:nvPr/>
        </p:nvPicPr>
        <p:blipFill>
          <a:blip r:embed="rId2" cstate="print"/>
          <a:srcRect l="27196" t="10361" r="27196" b="46622"/>
          <a:stretch>
            <a:fillRect/>
          </a:stretch>
        </p:blipFill>
        <p:spPr bwMode="auto">
          <a:xfrm>
            <a:off x="357158" y="500042"/>
            <a:ext cx="4019991" cy="28437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 descr="C:\Users\WWW\Desktop\для выступл\IMG_1306.JPG"/>
          <p:cNvPicPr>
            <a:picLocks noChangeAspect="1" noChangeArrowheads="1"/>
          </p:cNvPicPr>
          <p:nvPr/>
        </p:nvPicPr>
        <p:blipFill>
          <a:blip r:embed="rId3" cstate="print"/>
          <a:srcRect l="17369" r="13027"/>
          <a:stretch>
            <a:fillRect/>
          </a:stretch>
        </p:blipFill>
        <p:spPr bwMode="auto">
          <a:xfrm>
            <a:off x="3535220" y="2786058"/>
            <a:ext cx="4680118" cy="377350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WWW\Desktop\лагерь\лагерь-2016\фото\фото игра-квест\IMG_1145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4000528" cy="3000396"/>
          </a:xfrm>
          <a:prstGeom prst="rect">
            <a:avLst/>
          </a:prstGeom>
          <a:noFill/>
        </p:spPr>
      </p:pic>
      <p:pic>
        <p:nvPicPr>
          <p:cNvPr id="4" name="Picture 3" descr="C:\Users\WWW\Desktop\лагерь фото 2015\DSC07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5810">
            <a:off x="5010399" y="1851990"/>
            <a:ext cx="3315291" cy="4420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F:\росс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532"/>
            <a:ext cx="9144000" cy="692053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1214422"/>
            <a:ext cx="6257940" cy="50720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будем рады, если наши ряды пополнятся! Присоединяйтесь!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Доставьте детям максимум удовольствия, при этом развивая и воспитывая чувства гражданственности и патриотизма!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WWW\Desktop\для выступл\Прохоровк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7"/>
            <a:ext cx="3929090" cy="2619393"/>
          </a:xfrm>
          <a:prstGeom prst="rect">
            <a:avLst/>
          </a:prstGeom>
          <a:noFill/>
        </p:spPr>
      </p:pic>
      <p:pic>
        <p:nvPicPr>
          <p:cNvPr id="3" name="Picture 4" descr="C:\Users\WWW\Desktop\2 класс\фото\IMG_20150507_123403.jpg"/>
          <p:cNvPicPr>
            <a:picLocks noChangeAspect="1" noChangeArrowheads="1"/>
          </p:cNvPicPr>
          <p:nvPr/>
        </p:nvPicPr>
        <p:blipFill>
          <a:blip r:embed="rId3" cstate="print"/>
          <a:srcRect t="15439"/>
          <a:stretch>
            <a:fillRect/>
          </a:stretch>
        </p:blipFill>
        <p:spPr bwMode="auto">
          <a:xfrm>
            <a:off x="4786314" y="285728"/>
            <a:ext cx="4005178" cy="2619485"/>
          </a:xfrm>
          <a:prstGeom prst="rect">
            <a:avLst/>
          </a:prstGeom>
          <a:noFill/>
        </p:spPr>
      </p:pic>
      <p:pic>
        <p:nvPicPr>
          <p:cNvPr id="4" name="Picture 3" descr="C:\Users\WWW\Desktop\2 класс\фото\мирное небо\IMG_20150430_113349.jpg"/>
          <p:cNvPicPr>
            <a:picLocks noChangeAspect="1" noChangeArrowheads="1"/>
          </p:cNvPicPr>
          <p:nvPr/>
        </p:nvPicPr>
        <p:blipFill>
          <a:blip r:embed="rId4" cstate="print"/>
          <a:srcRect t="12351"/>
          <a:stretch>
            <a:fillRect/>
          </a:stretch>
        </p:blipFill>
        <p:spPr bwMode="auto">
          <a:xfrm>
            <a:off x="2428860" y="3071810"/>
            <a:ext cx="4572031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F:\росс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1714488"/>
            <a:ext cx="6257940" cy="37147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Гражданско-патриотическая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игра-квест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«Правнуки Победы»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WW\Desktop\лагерь\лагерь-2016\фото\фото игра-квест\IMG_0995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43"/>
            <a:ext cx="7786742" cy="5840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WW\Desktop\для выступл\равнение на фла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3912930" cy="279733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Общий сбор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WWW\Desktop\лагерь\лагерь-2016\фото\фото игра-квест\IMG_1013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460729"/>
            <a:ext cx="4000528" cy="3000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WWW\Desktop\документы МАМА\лагерь 13\фото лагерь ещё\DSC05646.JPG"/>
          <p:cNvPicPr>
            <a:picLocks noChangeAspect="1" noChangeArrowheads="1"/>
          </p:cNvPicPr>
          <p:nvPr/>
        </p:nvPicPr>
        <p:blipFill>
          <a:blip r:embed="rId2" cstate="print"/>
          <a:srcRect t="10361" b="31082"/>
          <a:stretch>
            <a:fillRect/>
          </a:stretch>
        </p:blipFill>
        <p:spPr bwMode="auto">
          <a:xfrm rot="271757">
            <a:off x="799981" y="684756"/>
            <a:ext cx="4771406" cy="2357454"/>
          </a:xfrm>
          <a:prstGeom prst="rect">
            <a:avLst/>
          </a:prstGeom>
          <a:noFill/>
        </p:spPr>
      </p:pic>
      <p:pic>
        <p:nvPicPr>
          <p:cNvPr id="4" name="Picture 3" descr="C:\Users\WWW\Desktop\для выступл\IMG_1274.JPG"/>
          <p:cNvPicPr>
            <a:picLocks noChangeAspect="1" noChangeArrowheads="1"/>
          </p:cNvPicPr>
          <p:nvPr/>
        </p:nvPicPr>
        <p:blipFill>
          <a:blip r:embed="rId3" cstate="print"/>
          <a:srcRect t="23209"/>
          <a:stretch>
            <a:fillRect/>
          </a:stretch>
        </p:blipFill>
        <p:spPr bwMode="auto">
          <a:xfrm rot="20922083">
            <a:off x="3220823" y="3393831"/>
            <a:ext cx="4860726" cy="2504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КПП «Исторический»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WWW\Desktop\для выступл\ветер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928802"/>
            <a:ext cx="6143668" cy="4244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6286544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Вопросы на КПП «Исторический»: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началась Великая Отечественная война?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и чем закончилась Великая Отечественная война?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Какое поле и почему называют третьим ратным полем России?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был произведен первый выстрел из «Катюши»?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произошла Курская битва? 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называют город Белгород и почему? 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 и когда водрузил победное знамя над Рейхстагом? 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города-герои вы знаете? 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крупные сражения  в Великой Отечественной войне вы знаете?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фамилии ветеранов </a:t>
            </a:r>
            <a:r>
              <a:rPr lang="ru-RU" sz="27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живущих на территории </a:t>
            </a:r>
            <a:r>
              <a:rPr lang="ru-RU" sz="27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Бессоновского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поселения. Кто из них участвовал в Курской битве?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441</TotalTime>
  <Words>188</Words>
  <Application>Microsoft Office PowerPoint</Application>
  <PresentationFormat>Экран (4:3)</PresentationFormat>
  <Paragraphs>21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 </vt:lpstr>
      <vt:lpstr>Слайд 2</vt:lpstr>
      <vt:lpstr>Слайд 3</vt:lpstr>
      <vt:lpstr>Гражданско-патриотическая  игра-квест  «Правнуки Победы»</vt:lpstr>
      <vt:lpstr>Слайд 5</vt:lpstr>
      <vt:lpstr>Общий сбор</vt:lpstr>
      <vt:lpstr>Слайд 7</vt:lpstr>
      <vt:lpstr>КПП «Исторический»</vt:lpstr>
      <vt:lpstr> Вопросы на КПП «Исторический»: Когда началась Великая Отечественная война? Когда и чем закончилась Великая Отечественная война? Какое поле и почему называют третьим ратным полем России? Когда был произведен первый выстрел из «Катюши»? Когда произошла Курская битва?  Как называют город Белгород и почему?  Кто  и когда водрузил победное знамя над Рейхстагом?  Какие города-герои вы знаете?  Какие крупные сражения  в Великой Отечественной войне вы знаете? Назовите фамилии ветеранов ВОв, живущих на территории Бессоновского сельского поселения. Кто из них участвовал в Курской битве?    </vt:lpstr>
      <vt:lpstr>КПП «Патриот»</vt:lpstr>
      <vt:lpstr>КПП «Богатырская сила»</vt:lpstr>
      <vt:lpstr>КПП «Переправа»</vt:lpstr>
      <vt:lpstr>КПП «Медсанбат»</vt:lpstr>
      <vt:lpstr>КПП «Велоралли»</vt:lpstr>
      <vt:lpstr>КПП «Полевая почта»</vt:lpstr>
      <vt:lpstr>Слайд 16</vt:lpstr>
      <vt:lpstr>Слайд 17</vt:lpstr>
      <vt:lpstr>Операция «Знамя»</vt:lpstr>
      <vt:lpstr>Слайд 19</vt:lpstr>
      <vt:lpstr>«Привал»</vt:lpstr>
      <vt:lpstr>Слайд 21</vt:lpstr>
      <vt:lpstr>Слайд 22</vt:lpstr>
      <vt:lpstr>Мы будем рады, если наши ряды пополнятся! Присоединяйтесь!  Доставьте детям максимум удовольствия, при этом развивая и воспитывая чувства гражданственности и патриотизма!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образовательные технологии как средство реализации в начальной школе  системно - деятельностного подхода </dc:title>
  <dc:creator>WWW</dc:creator>
  <cp:lastModifiedBy>WWW</cp:lastModifiedBy>
  <cp:revision>50</cp:revision>
  <dcterms:created xsi:type="dcterms:W3CDTF">2015-08-20T15:36:58Z</dcterms:created>
  <dcterms:modified xsi:type="dcterms:W3CDTF">2017-07-06T14:39:39Z</dcterms:modified>
</cp:coreProperties>
</file>