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8"/>
  </p:notesMasterIdLst>
  <p:sldIdLst>
    <p:sldId id="259" r:id="rId2"/>
    <p:sldId id="294" r:id="rId3"/>
    <p:sldId id="266" r:id="rId4"/>
    <p:sldId id="278" r:id="rId5"/>
    <p:sldId id="279" r:id="rId6"/>
    <p:sldId id="267" r:id="rId7"/>
    <p:sldId id="280" r:id="rId8"/>
    <p:sldId id="281" r:id="rId9"/>
    <p:sldId id="269" r:id="rId10"/>
    <p:sldId id="268" r:id="rId11"/>
    <p:sldId id="270" r:id="rId12"/>
    <p:sldId id="282" r:id="rId13"/>
    <p:sldId id="271" r:id="rId14"/>
    <p:sldId id="272" r:id="rId15"/>
    <p:sldId id="273" r:id="rId16"/>
    <p:sldId id="274" r:id="rId17"/>
    <p:sldId id="275" r:id="rId18"/>
    <p:sldId id="288" r:id="rId19"/>
    <p:sldId id="289" r:id="rId20"/>
    <p:sldId id="290" r:id="rId21"/>
    <p:sldId id="276" r:id="rId22"/>
    <p:sldId id="283" r:id="rId23"/>
    <p:sldId id="284" r:id="rId24"/>
    <p:sldId id="285" r:id="rId25"/>
    <p:sldId id="277" r:id="rId26"/>
    <p:sldId id="293" r:id="rId27"/>
  </p:sldIdLst>
  <p:sldSz cx="9906000" cy="6858000" type="A4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6C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45" autoAdjust="0"/>
  </p:normalViewPr>
  <p:slideViewPr>
    <p:cSldViewPr snapToGrid="0">
      <p:cViewPr varScale="1">
        <p:scale>
          <a:sx n="77" d="100"/>
          <a:sy n="77" d="100"/>
        </p:scale>
        <p:origin x="10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CD75C-B338-4BB3-958A-878C9D7E51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E2F126-D152-4ECC-80D8-DD254C1CB76D}" type="pres">
      <dgm:prSet presAssocID="{247CD75C-B338-4BB3-958A-878C9D7E51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B660C33-1A0D-48AF-9701-10847B37C051}" type="presOf" srcId="{247CD75C-B338-4BB3-958A-878C9D7E51B9}" destId="{8BE2F126-D152-4ECC-80D8-DD254C1CB76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5EBAE-4925-43D7-8BB5-E95815BDE548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1243013"/>
            <a:ext cx="48514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4EC6A-AC10-43FB-9369-C1293BC39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42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03300" y="1243013"/>
            <a:ext cx="485140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4EC6A-AC10-43FB-9369-C1293BC39C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54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171" y="-8468"/>
            <a:ext cx="9935592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812" y="2404534"/>
            <a:ext cx="631227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4812" y="4050835"/>
            <a:ext cx="631227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1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4470400"/>
            <a:ext cx="687669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136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2830" y="3632200"/>
            <a:ext cx="58714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470400"/>
            <a:ext cx="687669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207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931988"/>
            <a:ext cx="687669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62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5157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169" y="609600"/>
            <a:ext cx="686992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8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873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5421" y="609601"/>
            <a:ext cx="1060380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399" y="609601"/>
            <a:ext cx="5627945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62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53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2700869"/>
            <a:ext cx="687669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56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1" y="2160589"/>
            <a:ext cx="3345451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637" y="2160590"/>
            <a:ext cx="3345453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399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88860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88860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3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091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24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498604"/>
            <a:ext cx="3022697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8882" y="514926"/>
            <a:ext cx="366820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2777069"/>
            <a:ext cx="3022697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6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4800600"/>
            <a:ext cx="687669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399" y="609600"/>
            <a:ext cx="6876690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5367338"/>
            <a:ext cx="687669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94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9172" y="-8468"/>
            <a:ext cx="9935593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590"/>
            <a:ext cx="687669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5696" y="6041364"/>
            <a:ext cx="741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AF41B-EC22-45C3-B9F8-3D7639F67360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399" y="6041364"/>
            <a:ext cx="50082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81732" y="6041364"/>
            <a:ext cx="5553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36FE291-6F92-401B-A9E9-8D6662C7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20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5666" y="275256"/>
            <a:ext cx="8064884" cy="696225"/>
          </a:xfrm>
        </p:spPr>
        <p:txBody>
          <a:bodyPr>
            <a:normAutofit/>
          </a:bodyPr>
          <a:lstStyle/>
          <a:p>
            <a:r>
              <a:rPr lang="ru-RU" dirty="0" smtClean="0"/>
              <a:t>      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358" y="87682"/>
            <a:ext cx="8943583" cy="61753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3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3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Здоровьесберегащие</a:t>
            </a:r>
            <a:r>
              <a:rPr lang="ru-RU" altLang="ru-RU" sz="3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технологии, проводимые в ДОУ»</a:t>
            </a:r>
          </a:p>
          <a:p>
            <a:pPr marL="0" indent="0" algn="r">
              <a:buNone/>
            </a:pPr>
            <a:r>
              <a:rPr lang="ru-RU" alt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не боюсь еще и еще раз повторить: забота</a:t>
            </a:r>
          </a:p>
          <a:p>
            <a:pPr algn="r"/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о здоровье - это важнейший труд воспитателя.</a:t>
            </a:r>
          </a:p>
          <a:p>
            <a:pPr algn="r"/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От жизнерадостности, бодрости детей зависит </a:t>
            </a:r>
          </a:p>
          <a:p>
            <a:pPr algn="r"/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их духовная жизнь, мировоззрение, умственное </a:t>
            </a:r>
          </a:p>
          <a:p>
            <a:pPr algn="r"/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развитие, прочность знаний, вера в свои силы».</a:t>
            </a:r>
          </a:p>
          <a:p>
            <a:pPr algn="r"/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В.А. Сухомлинский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6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6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«ЦРР-детский сад №46» г. Перми</a:t>
            </a:r>
          </a:p>
          <a:p>
            <a:pPr marL="0" indent="0" algn="r">
              <a:buNone/>
            </a:pP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Вахитова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Нурия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Нурмухаметовна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8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azvitiedetei.info/wp-content/uploads/2014/11/fizminutka-dly-nacalnoi-skol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56" y="2589048"/>
            <a:ext cx="4100129" cy="270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1691" y="149482"/>
            <a:ext cx="3223260" cy="2417445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7" y="215845"/>
            <a:ext cx="3105282" cy="2328962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6146" name="Picture 2" descr="https://sun9-56.userapi.com/c854124/v854124604/16d940/2EbmRbR_g4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34" b="8961"/>
          <a:stretch/>
        </p:blipFill>
        <p:spPr bwMode="auto">
          <a:xfrm>
            <a:off x="246737" y="3331923"/>
            <a:ext cx="2540929" cy="2812254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53.userapi.com/c858420/v858420679/ec92b/VlWAh4QxunA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1" t="22011" r="4771"/>
          <a:stretch/>
        </p:blipFill>
        <p:spPr bwMode="auto">
          <a:xfrm>
            <a:off x="6580101" y="3157448"/>
            <a:ext cx="2938213" cy="316819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2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5666" y="180110"/>
            <a:ext cx="8596668" cy="692727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</a:t>
            </a:r>
            <a:r>
              <a:rPr lang="ru-RU" b="1" dirty="0" smtClean="0"/>
              <a:t>Массаж с </a:t>
            </a:r>
            <a:r>
              <a:rPr lang="ru-RU" b="1" dirty="0" err="1" smtClean="0"/>
              <a:t>потешками</a:t>
            </a:r>
            <a:r>
              <a:rPr lang="ru-RU" b="1" dirty="0" smtClean="0"/>
              <a:t>!</a:t>
            </a:r>
            <a:endParaRPr lang="ru-RU" b="1" dirty="0"/>
          </a:p>
        </p:txBody>
      </p:sp>
      <p:pic>
        <p:nvPicPr>
          <p:cNvPr id="6148" name="Picture 4" descr="http://bigbigbaby.org/wp-content/uploads/2014/09/wpid-poteshki_i_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959" r="75290"/>
          <a:stretch/>
        </p:blipFill>
        <p:spPr bwMode="auto">
          <a:xfrm>
            <a:off x="329947" y="872838"/>
            <a:ext cx="2926751" cy="511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013" y="1393433"/>
            <a:ext cx="2654094" cy="2036707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006" y="3945073"/>
            <a:ext cx="2723158" cy="2042369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1026" name="Picture 2" descr="https://sun9-6.userapi.com/impg/GJh1oG2GwMyZJHFuooiTkd73xyiIpVkBeV3b8A/KCmi3a8dI7c.jpg?size=1280x719&amp;quality=96&amp;sign=c1c7cc24425c1e27bc84410b849a005b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601" y="3945073"/>
            <a:ext cx="3116506" cy="2059322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5492" y="304800"/>
            <a:ext cx="9777046" cy="77372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un9-27.userapi.com/c854320/v854320406/160bcd/kyplEwosVM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0" t="31584" r="10240" b="20781"/>
          <a:stretch/>
        </p:blipFill>
        <p:spPr bwMode="auto">
          <a:xfrm>
            <a:off x="745860" y="1166206"/>
            <a:ext cx="3725931" cy="3127388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DSCN92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047" y="3132871"/>
            <a:ext cx="4049219" cy="3038343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11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.myshared.ru/5/369036/slide_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072" y="2153126"/>
            <a:ext cx="3475686" cy="260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508" y="4369708"/>
            <a:ext cx="3072957" cy="2304718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32" y="4346570"/>
            <a:ext cx="3103807" cy="2327856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65" y="139232"/>
            <a:ext cx="3195072" cy="2396304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144" y="139232"/>
            <a:ext cx="3316554" cy="2487415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30619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5666" y="277093"/>
            <a:ext cx="8596668" cy="6234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b="1" dirty="0" smtClean="0"/>
              <a:t>Поиграем с пальчиками!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8" y="3924399"/>
            <a:ext cx="3593638" cy="2828138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94" y="3924399"/>
            <a:ext cx="3528208" cy="2828138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98" y="1042555"/>
            <a:ext cx="3467799" cy="260085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94" y="1074569"/>
            <a:ext cx="3382428" cy="2536821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03355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50312"/>
            <a:ext cx="6876689" cy="1780088"/>
          </a:xfrm>
        </p:spPr>
        <p:txBody>
          <a:bodyPr>
            <a:normAutofit/>
          </a:bodyPr>
          <a:lstStyle/>
          <a:p>
            <a:r>
              <a:rPr lang="ru-RU" b="1" dirty="0" smtClean="0"/>
              <a:t>Быть здоровым я хочу,</a:t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               в </a:t>
            </a:r>
            <a:r>
              <a:rPr lang="ru-RU" b="1" dirty="0" err="1" smtClean="0"/>
              <a:t>Спелеокамеру</a:t>
            </a:r>
            <a:r>
              <a:rPr lang="ru-RU" b="1" dirty="0" smtClean="0"/>
              <a:t> хожу!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4" y="3236479"/>
            <a:ext cx="4464242" cy="3348182"/>
          </a:xfrm>
          <a:ln w="762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604" y="1930400"/>
            <a:ext cx="4353407" cy="3265055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90945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3993" y="138545"/>
            <a:ext cx="8993138" cy="203661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r>
              <a:rPr lang="ru-RU" b="1" dirty="0" smtClean="0"/>
              <a:t>Моем руки дружно,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 Нам обедать нужно,</a:t>
            </a:r>
            <a:br>
              <a:rPr lang="ru-RU" b="1" dirty="0" smtClean="0"/>
            </a:br>
            <a:r>
              <a:rPr lang="ru-RU" b="1" dirty="0" smtClean="0"/>
              <a:t>  С аппетитом мы едим,</a:t>
            </a:r>
            <a:br>
              <a:rPr lang="ru-RU" b="1" dirty="0" smtClean="0"/>
            </a:br>
            <a:r>
              <a:rPr lang="ru-RU" b="1" dirty="0" smtClean="0"/>
              <a:t>   Большими вырасти хотим!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77" y="4088772"/>
            <a:ext cx="3085234" cy="248018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424" y="2175164"/>
            <a:ext cx="3311236" cy="2483427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8194" name="Picture 2" descr="https://sun9-46.userapi.com/c858236/v858236910/f0413/f9Gg4ojQ8N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" t="13971" r="-704" b="17350"/>
          <a:stretch/>
        </p:blipFill>
        <p:spPr bwMode="auto">
          <a:xfrm>
            <a:off x="112634" y="2375580"/>
            <a:ext cx="2805930" cy="259048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1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696" y="249383"/>
            <a:ext cx="6352306" cy="22582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 сейчас, а сейчас,</a:t>
            </a:r>
            <a:br>
              <a:rPr lang="ru-RU" b="1" dirty="0" smtClean="0"/>
            </a:br>
            <a:r>
              <a:rPr lang="ru-RU" b="1" dirty="0" smtClean="0"/>
              <a:t>Наступает тихий час, </a:t>
            </a:r>
            <a:br>
              <a:rPr lang="ru-RU" b="1" dirty="0" smtClean="0"/>
            </a:br>
            <a:r>
              <a:rPr lang="ru-RU" b="1" dirty="0" smtClean="0"/>
              <a:t>Нужно тихо лежать,</a:t>
            </a:r>
            <a:br>
              <a:rPr lang="ru-RU" b="1" dirty="0" smtClean="0"/>
            </a:br>
            <a:r>
              <a:rPr lang="ru-RU" b="1" dirty="0" smtClean="0"/>
              <a:t>Никому не мешать!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8"/>
          <a:stretch/>
        </p:blipFill>
        <p:spPr>
          <a:xfrm>
            <a:off x="4847326" y="2698262"/>
            <a:ext cx="3720477" cy="3193601"/>
          </a:xfrm>
          <a:ln w="762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2"/>
          <a:stretch/>
        </p:blipFill>
        <p:spPr>
          <a:xfrm>
            <a:off x="651058" y="2698261"/>
            <a:ext cx="3181610" cy="3193601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4012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989" y="283923"/>
            <a:ext cx="8161866" cy="8675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Если хочешь быть здоров- закаляйся!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3314" name="Picture 2" descr="https://sun9-24.userapi.com/c854228/v854228149/171575/XEtMP6GVbB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89" y="1277977"/>
            <a:ext cx="3261620" cy="4348827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sun9-52.userapi.com/c858128/v858128149/ed61e/gZ20ymQY6s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537" y="1277977"/>
            <a:ext cx="3260318" cy="434709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71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44" y="158985"/>
            <a:ext cx="4109099" cy="3081824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Picture 2" descr="https://sun9-58.userapi.com/c858016/v858016406/ef3f1/axwJDWQ2e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677" y="2587407"/>
            <a:ext cx="4439755" cy="332981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4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9973" y="801667"/>
            <a:ext cx="69519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</a:p>
          <a:p>
            <a:r>
              <a:rPr lang="ru-RU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Сохранение </a:t>
            </a:r>
            <a:r>
              <a:rPr lang="ru-RU" sz="4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укрепление физического и психического здоровья детей, используя современные здоровье сберегающие технологии.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23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25.userapi.com/c855032/v855032046/15fa18/cngX1kbARF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37" y="354748"/>
            <a:ext cx="3591836" cy="4789115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sun9-37.userapi.com/c857636/v857636362/e2bb5/bJnMkeES-s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688" y="354748"/>
            <a:ext cx="3681043" cy="4908055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1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607" y="166255"/>
            <a:ext cx="7429737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Любим спортом заниматься,</a:t>
            </a:r>
            <a:br>
              <a:rPr lang="ru-RU" b="1" dirty="0" smtClean="0"/>
            </a:br>
            <a:r>
              <a:rPr lang="ru-RU" b="1" dirty="0" smtClean="0"/>
              <a:t>Посмотрите- ка на нас!</a:t>
            </a:r>
            <a:endParaRPr lang="ru-RU" b="1" dirty="0"/>
          </a:p>
        </p:txBody>
      </p:sp>
      <p:pic>
        <p:nvPicPr>
          <p:cNvPr id="8194" name="Picture 2" descr="http://stavka-nomer1.ru/photos/zagadki-poslovitsy-o-sporte-dlya-detey-doshkolnogo-vozrasta-54032-lar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6694" y="2796505"/>
            <a:ext cx="3666406" cy="275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2" y="1233055"/>
            <a:ext cx="2816415" cy="2112312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69" y="1233055"/>
            <a:ext cx="2951226" cy="2213419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29" y="3953476"/>
            <a:ext cx="2845565" cy="2134174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9220" name="Picture 4" descr="https://sun9-41.userapi.com/c855228/v855228679/16e1ab/3IbMZzuMLs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1" t="30217" r="18445" b="28986"/>
          <a:stretch/>
        </p:blipFill>
        <p:spPr bwMode="auto">
          <a:xfrm>
            <a:off x="6901133" y="4172136"/>
            <a:ext cx="2923162" cy="2305048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42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11.userapi.com/c855232/v855232771/16491d/D4_U60h4jd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9" b="42205"/>
          <a:stretch/>
        </p:blipFill>
        <p:spPr bwMode="auto">
          <a:xfrm>
            <a:off x="354060" y="613776"/>
            <a:ext cx="4392168" cy="2570045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un9-20.userapi.com/c855124/v855124771/168b5f/8TQHVRd33m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82" y="3183821"/>
            <a:ext cx="4205798" cy="3154349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10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un9-58.userapi.com/c857128/v857128616/4e6a9/T_mBWVTRmp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4"/>
          <a:stretch/>
        </p:blipFill>
        <p:spPr bwMode="auto">
          <a:xfrm>
            <a:off x="168523" y="2292263"/>
            <a:ext cx="2525023" cy="410789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sun9-66.userapi.com/c856524/v856524616/4c54c/9rOfPd9OiF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3" t="17721" r="6987" b="12763"/>
          <a:stretch/>
        </p:blipFill>
        <p:spPr bwMode="auto">
          <a:xfrm>
            <a:off x="3000209" y="1323717"/>
            <a:ext cx="3053130" cy="4901078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sun9-43.userapi.com/c855036/v855036616/16ca58/h6XCEF6d4M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" t="8791" b="24656"/>
          <a:stretch/>
        </p:blipFill>
        <p:spPr bwMode="auto">
          <a:xfrm>
            <a:off x="6290426" y="200417"/>
            <a:ext cx="3294981" cy="4409161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49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sun9-62.userapi.com/c855636/v855636781/16b2a0/7q27s5fujrU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14"/>
          <a:stretch/>
        </p:blipFill>
        <p:spPr bwMode="auto">
          <a:xfrm>
            <a:off x="366789" y="463464"/>
            <a:ext cx="3275779" cy="2930128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sun9-19.userapi.com/c857216/v857216781/4b4cd/pZbdmgEe2_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7" b="25112"/>
          <a:stretch/>
        </p:blipFill>
        <p:spPr bwMode="auto">
          <a:xfrm>
            <a:off x="4101898" y="2917366"/>
            <a:ext cx="4491860" cy="3207862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2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3956" y="275573"/>
            <a:ext cx="6488482" cy="62776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Все ребята знают,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закалка помогает,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полезны нам всегда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воздух и вода!</a:t>
            </a:r>
          </a:p>
        </p:txBody>
      </p:sp>
      <p:pic>
        <p:nvPicPr>
          <p:cNvPr id="17410" name="Picture 2" descr="https://sun9-52.userapi.com/c855728/v855728910/16f167/ekaN2tCuDo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20" b="30354"/>
          <a:stretch/>
        </p:blipFill>
        <p:spPr bwMode="auto">
          <a:xfrm>
            <a:off x="2069016" y="2254524"/>
            <a:ext cx="6158361" cy="417341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3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87564889"/>
              </p:ext>
            </p:extLst>
          </p:nvPr>
        </p:nvGraphicFramePr>
        <p:xfrm>
          <a:off x="764088" y="776614"/>
          <a:ext cx="8174757" cy="4569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Блок-схема: перфолента 1"/>
          <p:cNvSpPr/>
          <p:nvPr/>
        </p:nvSpPr>
        <p:spPr>
          <a:xfrm>
            <a:off x="1052186" y="1791222"/>
            <a:ext cx="7340252" cy="339455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63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5025" y="374074"/>
            <a:ext cx="7173901" cy="2216727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у нас,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с зарядки,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нас сильней немного,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помогут!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2" y="2590801"/>
            <a:ext cx="2985725" cy="2239294"/>
          </a:xfrm>
          <a:ln w="57150">
            <a:solidFill>
              <a:srgbClr val="00B050"/>
            </a:solidFill>
          </a:ln>
        </p:spPr>
      </p:pic>
      <p:pic>
        <p:nvPicPr>
          <p:cNvPr id="3074" name="Picture 2" descr="http://mygmn.ru/photos/detskaya-zaryadka-v-stihah-dlya-shkolnikov-51841-larg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" t="34755" r="3606" b="1879"/>
          <a:stretch/>
        </p:blipFill>
        <p:spPr bwMode="auto">
          <a:xfrm>
            <a:off x="6450239" y="268433"/>
            <a:ext cx="2673927" cy="1970161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001" y="3106879"/>
            <a:ext cx="3149601" cy="2362201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645" y="4352058"/>
            <a:ext cx="2978727" cy="2234045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91390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9.userapi.com/c855220/v855220604/166ec4/KWtmMP1ghH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5" b="13562"/>
          <a:stretch/>
        </p:blipFill>
        <p:spPr bwMode="auto">
          <a:xfrm>
            <a:off x="280191" y="412108"/>
            <a:ext cx="3181610" cy="290590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9.userapi.com/c854424/v854424604/16a980/CZxM1GiCWo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9" b="20864"/>
          <a:stretch/>
        </p:blipFill>
        <p:spPr bwMode="auto">
          <a:xfrm>
            <a:off x="3621904" y="2785475"/>
            <a:ext cx="2891087" cy="2738503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53.userapi.com/c857320/v857320781/4b929/VQe-ZJipzc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6"/>
          <a:stretch/>
        </p:blipFill>
        <p:spPr bwMode="auto">
          <a:xfrm>
            <a:off x="6810880" y="3727747"/>
            <a:ext cx="2733953" cy="2799718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31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52.userapi.com/c858532/v858532771/4a9d9/8m0B07R3c6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86" y="606694"/>
            <a:ext cx="4206866" cy="3155150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46.userapi.com/c858036/v858036604/e6915/yNkoQIQl2r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1" b="19740"/>
          <a:stretch/>
        </p:blipFill>
        <p:spPr bwMode="auto">
          <a:xfrm>
            <a:off x="5091517" y="2534016"/>
            <a:ext cx="3463760" cy="3926284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9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255" y="193965"/>
            <a:ext cx="8369589" cy="17364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0" name="Picture 4" descr="http://images.myshared.ru/6/772673/slide_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9" t="23380" r="4126"/>
          <a:stretch/>
        </p:blipFill>
        <p:spPr bwMode="auto">
          <a:xfrm>
            <a:off x="2781932" y="2068187"/>
            <a:ext cx="3830735" cy="406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ages.myshared.ru/6/772673/slide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2" b="75405"/>
          <a:stretch/>
        </p:blipFill>
        <p:spPr bwMode="auto">
          <a:xfrm>
            <a:off x="564664" y="193965"/>
            <a:ext cx="7605600" cy="15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856" y="2857379"/>
            <a:ext cx="2741317" cy="212798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3074" name="Picture 2" descr="https://sun9-43.userapi.com/c855424/v855424679/16bdd4/2VlHho0F44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" t="-411" r="-612" b="31836"/>
          <a:stretch/>
        </p:blipFill>
        <p:spPr bwMode="auto">
          <a:xfrm>
            <a:off x="87682" y="2804540"/>
            <a:ext cx="2588726" cy="2180819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9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55.userapi.com/c853624/v853624679/16acd8/9x8ou0TO3G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61"/>
          <a:stretch/>
        </p:blipFill>
        <p:spPr bwMode="auto">
          <a:xfrm>
            <a:off x="293425" y="348406"/>
            <a:ext cx="2938292" cy="248147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24.userapi.com/c855520/v855520679/16a0cb/Irr03yFBAr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1" b="9332"/>
          <a:stretch/>
        </p:blipFill>
        <p:spPr bwMode="auto">
          <a:xfrm>
            <a:off x="5256141" y="3232649"/>
            <a:ext cx="3023563" cy="2868301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28.userapi.com/c854016/v854016679/16d210/cOipeRLamI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17"/>
          <a:stretch/>
        </p:blipFill>
        <p:spPr bwMode="auto">
          <a:xfrm>
            <a:off x="5256141" y="348406"/>
            <a:ext cx="3023563" cy="2535065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un9-71.userapi.com/c855724/v855724781/16cd8e/IyYs8TZtvs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25" y="3221104"/>
            <a:ext cx="2938292" cy="2913954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51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un9-41.userapi.com/c857032/v857032616/4b574/GUUiauegiQ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47" y="348146"/>
            <a:ext cx="3924650" cy="220761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49.userapi.com/c855736/v855736616/16d60a/1HXV8ZlMFQ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" t="7320" r="17757"/>
          <a:stretch/>
        </p:blipFill>
        <p:spPr bwMode="auto">
          <a:xfrm>
            <a:off x="314991" y="3261778"/>
            <a:ext cx="3918806" cy="2612929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79" y="1937543"/>
            <a:ext cx="3985260" cy="2988945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55492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34" y="417461"/>
            <a:ext cx="2637774" cy="2221831"/>
          </a:xfrm>
          <a:ln w="57150">
            <a:solidFill>
              <a:srgbClr val="00B05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04" y="1765647"/>
            <a:ext cx="2898353" cy="2173765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054" y="214746"/>
            <a:ext cx="3070648" cy="230298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650" y="4201390"/>
            <a:ext cx="2993720" cy="2245290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8" y="4201390"/>
            <a:ext cx="3063659" cy="229774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03896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343</TotalTime>
  <Words>145</Words>
  <Application>Microsoft Office PowerPoint</Application>
  <PresentationFormat>Лист A4 (210x297 мм)</PresentationFormat>
  <Paragraphs>27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       </vt:lpstr>
      <vt:lpstr>Презентация PowerPoint</vt:lpstr>
      <vt:lpstr>Каждый день у нас, Начинается с зарядки, Сделать нас сильней немного, Упражнения помогут!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Массаж с потешками!</vt:lpstr>
      <vt:lpstr>Дыхательные упражнения</vt:lpstr>
      <vt:lpstr>Презентация PowerPoint</vt:lpstr>
      <vt:lpstr>               Поиграем с пальчиками!</vt:lpstr>
      <vt:lpstr>Быть здоровым я хочу,                         в Спелеокамеру хожу!</vt:lpstr>
      <vt:lpstr>  Моем руки дружно,   Нам обедать нужно,   С аппетитом мы едим,    Большими вырасти хотим!</vt:lpstr>
      <vt:lpstr>А сейчас, а сейчас, Наступает тихий час,  Нужно тихо лежать, Никому не мешать!</vt:lpstr>
      <vt:lpstr>Если хочешь быть здоров- закаляйся!</vt:lpstr>
      <vt:lpstr>Презентация PowerPoint</vt:lpstr>
      <vt:lpstr>Презентация PowerPoint</vt:lpstr>
      <vt:lpstr>Любим спортом заниматься, Посмотрите- ка на нас!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Ришат Вахитов</dc:creator>
  <cp:lastModifiedBy>Ришат Вахитов</cp:lastModifiedBy>
  <cp:revision>37</cp:revision>
  <cp:lastPrinted>2017-04-24T13:09:27Z</cp:lastPrinted>
  <dcterms:created xsi:type="dcterms:W3CDTF">2017-04-23T10:58:19Z</dcterms:created>
  <dcterms:modified xsi:type="dcterms:W3CDTF">2021-10-24T06:42:10Z</dcterms:modified>
</cp:coreProperties>
</file>