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2" r:id="rId1"/>
  </p:sldMasterIdLst>
  <p:notesMasterIdLst>
    <p:notesMasterId r:id="rId13"/>
  </p:notesMasterIdLst>
  <p:sldIdLst>
    <p:sldId id="259" r:id="rId2"/>
    <p:sldId id="260" r:id="rId3"/>
    <p:sldId id="262" r:id="rId4"/>
    <p:sldId id="263" r:id="rId5"/>
    <p:sldId id="270" r:id="rId6"/>
    <p:sldId id="265" r:id="rId7"/>
    <p:sldId id="256" r:id="rId8"/>
    <p:sldId id="257" r:id="rId9"/>
    <p:sldId id="258" r:id="rId10"/>
    <p:sldId id="266" r:id="rId11"/>
    <p:sldId id="267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96" autoAdjust="0"/>
    <p:restoredTop sz="94103" autoAdjust="0"/>
  </p:normalViewPr>
  <p:slideViewPr>
    <p:cSldViewPr snapToGrid="0">
      <p:cViewPr varScale="1">
        <p:scale>
          <a:sx n="51" d="100"/>
          <a:sy n="51" d="100"/>
        </p:scale>
        <p:origin x="850" y="4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3977CF8-4540-4BED-9D02-2D79AFB714CE}" type="doc">
      <dgm:prSet loTypeId="urn:microsoft.com/office/officeart/2005/8/layout/hierarchy3" loCatId="hierarchy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128CF706-00AA-4A3F-A6DF-E556BBC38DAF}">
      <dgm:prSet phldrT="[Текст]" custT="1"/>
      <dgm:spPr/>
      <dgm:t>
        <a:bodyPr/>
        <a:lstStyle/>
        <a:p>
          <a:r>
            <a:rPr lang="ru-RU" sz="1600" dirty="0" smtClean="0"/>
            <a:t>Беседы. НОД по Д.Н. воспитанию </a:t>
          </a:r>
          <a:endParaRPr lang="ru-RU" sz="1600" dirty="0"/>
        </a:p>
      </dgm:t>
    </dgm:pt>
    <dgm:pt modelId="{8677E801-281C-46BE-8D3B-1B49F674F3D8}" type="parTrans" cxnId="{828F0D61-12B9-4E56-9058-77D2337BD564}">
      <dgm:prSet/>
      <dgm:spPr/>
      <dgm:t>
        <a:bodyPr/>
        <a:lstStyle/>
        <a:p>
          <a:endParaRPr lang="ru-RU"/>
        </a:p>
      </dgm:t>
    </dgm:pt>
    <dgm:pt modelId="{8E114691-BF4D-404E-BF4A-DE2C89020362}" type="sibTrans" cxnId="{828F0D61-12B9-4E56-9058-77D2337BD564}">
      <dgm:prSet/>
      <dgm:spPr/>
      <dgm:t>
        <a:bodyPr/>
        <a:lstStyle/>
        <a:p>
          <a:endParaRPr lang="ru-RU"/>
        </a:p>
      </dgm:t>
    </dgm:pt>
    <dgm:pt modelId="{E942FA44-AA8F-4298-8F83-F8B71B3662E8}">
      <dgm:prSet custT="1"/>
      <dgm:spPr/>
      <dgm:t>
        <a:bodyPr/>
        <a:lstStyle/>
        <a:p>
          <a:r>
            <a:rPr lang="ru-RU" sz="1600" dirty="0" smtClean="0"/>
            <a:t>Игровые ситуации</a:t>
          </a:r>
          <a:endParaRPr lang="ru-RU" sz="1600" dirty="0"/>
        </a:p>
      </dgm:t>
    </dgm:pt>
    <dgm:pt modelId="{4A1F3744-52A2-4207-B2B4-FEFDA62AD1B6}" type="parTrans" cxnId="{8C3FE449-DCEB-4DE0-AAB8-765CE195583D}">
      <dgm:prSet/>
      <dgm:spPr/>
      <dgm:t>
        <a:bodyPr/>
        <a:lstStyle/>
        <a:p>
          <a:endParaRPr lang="ru-RU"/>
        </a:p>
      </dgm:t>
    </dgm:pt>
    <dgm:pt modelId="{BB6658B4-3648-45FA-9A65-8885711FD564}" type="sibTrans" cxnId="{8C3FE449-DCEB-4DE0-AAB8-765CE195583D}">
      <dgm:prSet/>
      <dgm:spPr/>
      <dgm:t>
        <a:bodyPr/>
        <a:lstStyle/>
        <a:p>
          <a:endParaRPr lang="ru-RU"/>
        </a:p>
      </dgm:t>
    </dgm:pt>
    <dgm:pt modelId="{828F373F-A51B-48E2-9651-E20FA196832D}">
      <dgm:prSet custT="1"/>
      <dgm:spPr/>
      <dgm:t>
        <a:bodyPr/>
        <a:lstStyle/>
        <a:p>
          <a:r>
            <a:rPr lang="ru-RU" sz="1600" dirty="0" smtClean="0"/>
            <a:t>Индивидуальные беседы</a:t>
          </a:r>
          <a:endParaRPr lang="ru-RU" sz="1600" dirty="0"/>
        </a:p>
      </dgm:t>
    </dgm:pt>
    <dgm:pt modelId="{F5F81AA6-0113-4D84-8FDA-E8D0962CCC99}" type="parTrans" cxnId="{44341605-0F22-47FF-A67C-F9E4A7869BF6}">
      <dgm:prSet/>
      <dgm:spPr/>
      <dgm:t>
        <a:bodyPr/>
        <a:lstStyle/>
        <a:p>
          <a:endParaRPr lang="ru-RU"/>
        </a:p>
      </dgm:t>
    </dgm:pt>
    <dgm:pt modelId="{E9ACF852-767D-4244-9BE5-5873C44AD74A}" type="sibTrans" cxnId="{44341605-0F22-47FF-A67C-F9E4A7869BF6}">
      <dgm:prSet/>
      <dgm:spPr/>
      <dgm:t>
        <a:bodyPr/>
        <a:lstStyle/>
        <a:p>
          <a:endParaRPr lang="ru-RU"/>
        </a:p>
      </dgm:t>
    </dgm:pt>
    <dgm:pt modelId="{5737B1BA-EB4F-449C-B01D-37DA3F45E5FF}">
      <dgm:prSet custT="1"/>
      <dgm:spPr/>
      <dgm:t>
        <a:bodyPr/>
        <a:lstStyle/>
        <a:p>
          <a:r>
            <a:rPr lang="ru-RU" sz="1600" dirty="0" smtClean="0"/>
            <a:t>НОД по художественно-эстетическому развитию</a:t>
          </a:r>
          <a:endParaRPr lang="ru-RU" sz="1600" dirty="0"/>
        </a:p>
      </dgm:t>
    </dgm:pt>
    <dgm:pt modelId="{A19E7856-A028-47DA-AC50-D528D3611B33}" type="parTrans" cxnId="{C2BEBEBA-EF21-407E-8327-561095F907CC}">
      <dgm:prSet/>
      <dgm:spPr/>
      <dgm:t>
        <a:bodyPr/>
        <a:lstStyle/>
        <a:p>
          <a:endParaRPr lang="ru-RU"/>
        </a:p>
      </dgm:t>
    </dgm:pt>
    <dgm:pt modelId="{0D76CB5F-BB22-4A89-80EB-65EC2D463E89}" type="sibTrans" cxnId="{C2BEBEBA-EF21-407E-8327-561095F907CC}">
      <dgm:prSet/>
      <dgm:spPr/>
      <dgm:t>
        <a:bodyPr/>
        <a:lstStyle/>
        <a:p>
          <a:endParaRPr lang="ru-RU"/>
        </a:p>
      </dgm:t>
    </dgm:pt>
    <dgm:pt modelId="{AD3B1B56-FE00-4C9E-869B-9775A36A30DF}">
      <dgm:prSet custT="1"/>
      <dgm:spPr/>
      <dgm:t>
        <a:bodyPr/>
        <a:lstStyle/>
        <a:p>
          <a:r>
            <a:rPr lang="ru-RU" sz="1600" dirty="0" smtClean="0"/>
            <a:t>Сюжетно-ролевые игры</a:t>
          </a:r>
          <a:endParaRPr lang="ru-RU" sz="1600" dirty="0"/>
        </a:p>
      </dgm:t>
    </dgm:pt>
    <dgm:pt modelId="{42DDAC01-3584-490E-9DE9-41072574CDA3}" type="parTrans" cxnId="{0630CA25-E2A0-40B1-812C-CC8BA02FD439}">
      <dgm:prSet/>
      <dgm:spPr/>
      <dgm:t>
        <a:bodyPr/>
        <a:lstStyle/>
        <a:p>
          <a:endParaRPr lang="ru-RU"/>
        </a:p>
      </dgm:t>
    </dgm:pt>
    <dgm:pt modelId="{94BB3BC9-B2E9-4236-9317-E35B6128B33A}" type="sibTrans" cxnId="{0630CA25-E2A0-40B1-812C-CC8BA02FD439}">
      <dgm:prSet/>
      <dgm:spPr/>
      <dgm:t>
        <a:bodyPr/>
        <a:lstStyle/>
        <a:p>
          <a:endParaRPr lang="ru-RU"/>
        </a:p>
      </dgm:t>
    </dgm:pt>
    <dgm:pt modelId="{2A018376-3DCF-4CCD-BE75-F3E7C162AF81}">
      <dgm:prSet custT="1"/>
      <dgm:spPr/>
      <dgm:t>
        <a:bodyPr/>
        <a:lstStyle/>
        <a:p>
          <a:r>
            <a:rPr lang="ru-RU" sz="1600" dirty="0" smtClean="0"/>
            <a:t>Дидактические игры</a:t>
          </a:r>
          <a:endParaRPr lang="ru-RU" sz="1600" dirty="0"/>
        </a:p>
      </dgm:t>
    </dgm:pt>
    <dgm:pt modelId="{5E58ACF6-AEE0-4FE6-BD7B-4F36D9336179}" type="parTrans" cxnId="{02F98602-6523-49C6-86E0-34CB6E35B9EE}">
      <dgm:prSet/>
      <dgm:spPr/>
      <dgm:t>
        <a:bodyPr/>
        <a:lstStyle/>
        <a:p>
          <a:endParaRPr lang="ru-RU"/>
        </a:p>
      </dgm:t>
    </dgm:pt>
    <dgm:pt modelId="{869A3752-569C-4FA2-8D45-1C557E12D97C}" type="sibTrans" cxnId="{02F98602-6523-49C6-86E0-34CB6E35B9EE}">
      <dgm:prSet/>
      <dgm:spPr/>
      <dgm:t>
        <a:bodyPr/>
        <a:lstStyle/>
        <a:p>
          <a:endParaRPr lang="ru-RU"/>
        </a:p>
      </dgm:t>
    </dgm:pt>
    <dgm:pt modelId="{14468654-E5B3-4E9C-AB8C-593931CF5825}">
      <dgm:prSet custT="1"/>
      <dgm:spPr/>
      <dgm:t>
        <a:bodyPr/>
        <a:lstStyle/>
        <a:p>
          <a:r>
            <a:rPr lang="ru-RU" sz="1600" dirty="0" smtClean="0"/>
            <a:t>Развлечения и  праздники</a:t>
          </a:r>
          <a:endParaRPr lang="ru-RU" sz="1600" dirty="0"/>
        </a:p>
      </dgm:t>
    </dgm:pt>
    <dgm:pt modelId="{46E3DA20-00A8-4699-9FA3-FA50B81C46E2}" type="parTrans" cxnId="{5D4EC0EE-7CA3-4726-BD3B-40EF1222D063}">
      <dgm:prSet/>
      <dgm:spPr/>
      <dgm:t>
        <a:bodyPr/>
        <a:lstStyle/>
        <a:p>
          <a:endParaRPr lang="ru-RU"/>
        </a:p>
      </dgm:t>
    </dgm:pt>
    <dgm:pt modelId="{DE8E1021-07BF-459C-9C11-B089E6326B8D}" type="sibTrans" cxnId="{5D4EC0EE-7CA3-4726-BD3B-40EF1222D063}">
      <dgm:prSet/>
      <dgm:spPr/>
      <dgm:t>
        <a:bodyPr/>
        <a:lstStyle/>
        <a:p>
          <a:endParaRPr lang="ru-RU"/>
        </a:p>
      </dgm:t>
    </dgm:pt>
    <dgm:pt modelId="{AE2BA1F8-6EF9-4B82-9599-E9936148F9BE}">
      <dgm:prSet custT="1"/>
      <dgm:spPr/>
      <dgm:t>
        <a:bodyPr/>
        <a:lstStyle/>
        <a:p>
          <a:r>
            <a:rPr lang="ru-RU" sz="1600" dirty="0" smtClean="0"/>
            <a:t> Акции </a:t>
          </a:r>
          <a:endParaRPr lang="ru-RU" sz="1600" dirty="0"/>
        </a:p>
      </dgm:t>
    </dgm:pt>
    <dgm:pt modelId="{D078D553-B178-4271-B4CC-2D65F5D2B3C8}" type="parTrans" cxnId="{83490E34-3CE5-4D5F-81DA-6FA564D51FCC}">
      <dgm:prSet/>
      <dgm:spPr/>
      <dgm:t>
        <a:bodyPr/>
        <a:lstStyle/>
        <a:p>
          <a:endParaRPr lang="ru-RU"/>
        </a:p>
      </dgm:t>
    </dgm:pt>
    <dgm:pt modelId="{584DD7B3-1FE9-41BA-B21B-FE8DAC534AE1}" type="sibTrans" cxnId="{83490E34-3CE5-4D5F-81DA-6FA564D51FCC}">
      <dgm:prSet/>
      <dgm:spPr/>
      <dgm:t>
        <a:bodyPr/>
        <a:lstStyle/>
        <a:p>
          <a:endParaRPr lang="ru-RU"/>
        </a:p>
      </dgm:t>
    </dgm:pt>
    <dgm:pt modelId="{070BC86D-DD25-4C27-B519-8DC9DA7A4BE2}">
      <dgm:prSet custT="1"/>
      <dgm:spPr/>
      <dgm:t>
        <a:bodyPr/>
        <a:lstStyle/>
        <a:p>
          <a:r>
            <a:rPr lang="ru-RU" sz="1600" dirty="0" smtClean="0"/>
            <a:t>Чтение художественной литературы</a:t>
          </a:r>
          <a:endParaRPr lang="ru-RU" sz="1600" dirty="0"/>
        </a:p>
      </dgm:t>
    </dgm:pt>
    <dgm:pt modelId="{9EA5290A-834E-4A3E-AAED-7E0D0D974E00}" type="parTrans" cxnId="{385F593F-04AD-4D9C-9ABE-3F4D48FCEE52}">
      <dgm:prSet/>
      <dgm:spPr/>
      <dgm:t>
        <a:bodyPr/>
        <a:lstStyle/>
        <a:p>
          <a:endParaRPr lang="ru-RU"/>
        </a:p>
      </dgm:t>
    </dgm:pt>
    <dgm:pt modelId="{589A5299-FFBB-478A-B5D7-B0A6F9EDB6F7}" type="sibTrans" cxnId="{385F593F-04AD-4D9C-9ABE-3F4D48FCEE52}">
      <dgm:prSet/>
      <dgm:spPr/>
      <dgm:t>
        <a:bodyPr/>
        <a:lstStyle/>
        <a:p>
          <a:endParaRPr lang="ru-RU"/>
        </a:p>
      </dgm:t>
    </dgm:pt>
    <dgm:pt modelId="{E8875F5B-2E40-4F60-93DE-FD2D4ACAEE73}" type="pres">
      <dgm:prSet presAssocID="{E3977CF8-4540-4BED-9D02-2D79AFB714CE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16B1C40-F555-413D-9E6B-C8087CB93F7F}" type="pres">
      <dgm:prSet presAssocID="{128CF706-00AA-4A3F-A6DF-E556BBC38DAF}" presName="root" presStyleCnt="0"/>
      <dgm:spPr/>
    </dgm:pt>
    <dgm:pt modelId="{4056118D-D253-407D-BF41-9E7C966A3770}" type="pres">
      <dgm:prSet presAssocID="{128CF706-00AA-4A3F-A6DF-E556BBC38DAF}" presName="rootComposite" presStyleCnt="0"/>
      <dgm:spPr/>
    </dgm:pt>
    <dgm:pt modelId="{08069D5A-8555-4B47-BB93-2FCC7E6365AD}" type="pres">
      <dgm:prSet presAssocID="{128CF706-00AA-4A3F-A6DF-E556BBC38DAF}" presName="rootText" presStyleLbl="node1" presStyleIdx="0" presStyleCnt="9" custScaleY="896148"/>
      <dgm:spPr/>
      <dgm:t>
        <a:bodyPr/>
        <a:lstStyle/>
        <a:p>
          <a:endParaRPr lang="ru-RU"/>
        </a:p>
      </dgm:t>
    </dgm:pt>
    <dgm:pt modelId="{23CD9775-5E10-4243-9723-E9B4C8908028}" type="pres">
      <dgm:prSet presAssocID="{128CF706-00AA-4A3F-A6DF-E556BBC38DAF}" presName="rootConnector" presStyleLbl="node1" presStyleIdx="0" presStyleCnt="9"/>
      <dgm:spPr/>
      <dgm:t>
        <a:bodyPr/>
        <a:lstStyle/>
        <a:p>
          <a:endParaRPr lang="ru-RU"/>
        </a:p>
      </dgm:t>
    </dgm:pt>
    <dgm:pt modelId="{69EF0131-8803-47D6-82AF-4D37627EE854}" type="pres">
      <dgm:prSet presAssocID="{128CF706-00AA-4A3F-A6DF-E556BBC38DAF}" presName="childShape" presStyleCnt="0"/>
      <dgm:spPr/>
    </dgm:pt>
    <dgm:pt modelId="{50FDF811-63AC-4145-A11C-878DDF05D58C}" type="pres">
      <dgm:prSet presAssocID="{E942FA44-AA8F-4298-8F83-F8B71B3662E8}" presName="root" presStyleCnt="0"/>
      <dgm:spPr/>
    </dgm:pt>
    <dgm:pt modelId="{FD5B2200-D071-42B8-8568-7443D19EBD29}" type="pres">
      <dgm:prSet presAssocID="{E942FA44-AA8F-4298-8F83-F8B71B3662E8}" presName="rootComposite" presStyleCnt="0"/>
      <dgm:spPr/>
    </dgm:pt>
    <dgm:pt modelId="{638E807D-BB0C-4C22-9E35-75D93A1F513C}" type="pres">
      <dgm:prSet presAssocID="{E942FA44-AA8F-4298-8F83-F8B71B3662E8}" presName="rootText" presStyleLbl="node1" presStyleIdx="1" presStyleCnt="9" custScaleY="570232"/>
      <dgm:spPr/>
      <dgm:t>
        <a:bodyPr/>
        <a:lstStyle/>
        <a:p>
          <a:endParaRPr lang="ru-RU"/>
        </a:p>
      </dgm:t>
    </dgm:pt>
    <dgm:pt modelId="{A458518D-0E9C-46AE-8C5F-50C75A5B343B}" type="pres">
      <dgm:prSet presAssocID="{E942FA44-AA8F-4298-8F83-F8B71B3662E8}" presName="rootConnector" presStyleLbl="node1" presStyleIdx="1" presStyleCnt="9"/>
      <dgm:spPr/>
      <dgm:t>
        <a:bodyPr/>
        <a:lstStyle/>
        <a:p>
          <a:endParaRPr lang="ru-RU"/>
        </a:p>
      </dgm:t>
    </dgm:pt>
    <dgm:pt modelId="{C0249EB2-974A-453E-8622-279830AFE2C7}" type="pres">
      <dgm:prSet presAssocID="{E942FA44-AA8F-4298-8F83-F8B71B3662E8}" presName="childShape" presStyleCnt="0"/>
      <dgm:spPr/>
    </dgm:pt>
    <dgm:pt modelId="{55E5E8D3-DFF0-4382-A952-07F17F95AC22}" type="pres">
      <dgm:prSet presAssocID="{828F373F-A51B-48E2-9651-E20FA196832D}" presName="root" presStyleCnt="0"/>
      <dgm:spPr/>
    </dgm:pt>
    <dgm:pt modelId="{E961A706-AFE0-4EA4-BE54-EFD33D261EED}" type="pres">
      <dgm:prSet presAssocID="{828F373F-A51B-48E2-9651-E20FA196832D}" presName="rootComposite" presStyleCnt="0"/>
      <dgm:spPr/>
    </dgm:pt>
    <dgm:pt modelId="{AEF57A83-DE02-4BB3-A34B-3880ECAC852F}" type="pres">
      <dgm:prSet presAssocID="{828F373F-A51B-48E2-9651-E20FA196832D}" presName="rootText" presStyleLbl="node1" presStyleIdx="2" presStyleCnt="9" custScaleY="570232"/>
      <dgm:spPr/>
      <dgm:t>
        <a:bodyPr/>
        <a:lstStyle/>
        <a:p>
          <a:endParaRPr lang="ru-RU"/>
        </a:p>
      </dgm:t>
    </dgm:pt>
    <dgm:pt modelId="{519B1C5F-A8C2-46DC-889F-A5C7F19ABAC3}" type="pres">
      <dgm:prSet presAssocID="{828F373F-A51B-48E2-9651-E20FA196832D}" presName="rootConnector" presStyleLbl="node1" presStyleIdx="2" presStyleCnt="9"/>
      <dgm:spPr/>
      <dgm:t>
        <a:bodyPr/>
        <a:lstStyle/>
        <a:p>
          <a:endParaRPr lang="ru-RU"/>
        </a:p>
      </dgm:t>
    </dgm:pt>
    <dgm:pt modelId="{14767859-6FAF-40C9-B858-A26933B3F132}" type="pres">
      <dgm:prSet presAssocID="{828F373F-A51B-48E2-9651-E20FA196832D}" presName="childShape" presStyleCnt="0"/>
      <dgm:spPr/>
    </dgm:pt>
    <dgm:pt modelId="{B7B2899C-D549-4C42-B9DF-C25C49A81D0B}" type="pres">
      <dgm:prSet presAssocID="{5737B1BA-EB4F-449C-B01D-37DA3F45E5FF}" presName="root" presStyleCnt="0"/>
      <dgm:spPr/>
    </dgm:pt>
    <dgm:pt modelId="{C7B3460D-769C-4CCA-9BB4-89032241F0D6}" type="pres">
      <dgm:prSet presAssocID="{5737B1BA-EB4F-449C-B01D-37DA3F45E5FF}" presName="rootComposite" presStyleCnt="0"/>
      <dgm:spPr/>
    </dgm:pt>
    <dgm:pt modelId="{62907D30-0C96-471C-83FA-A8DA477ED63D}" type="pres">
      <dgm:prSet presAssocID="{5737B1BA-EB4F-449C-B01D-37DA3F45E5FF}" presName="rootText" presStyleLbl="node1" presStyleIdx="3" presStyleCnt="9" custScaleY="901041"/>
      <dgm:spPr/>
      <dgm:t>
        <a:bodyPr/>
        <a:lstStyle/>
        <a:p>
          <a:endParaRPr lang="ru-RU"/>
        </a:p>
      </dgm:t>
    </dgm:pt>
    <dgm:pt modelId="{C2800F1B-96E8-435F-9B9B-2FFE7FCA3553}" type="pres">
      <dgm:prSet presAssocID="{5737B1BA-EB4F-449C-B01D-37DA3F45E5FF}" presName="rootConnector" presStyleLbl="node1" presStyleIdx="3" presStyleCnt="9"/>
      <dgm:spPr/>
      <dgm:t>
        <a:bodyPr/>
        <a:lstStyle/>
        <a:p>
          <a:endParaRPr lang="ru-RU"/>
        </a:p>
      </dgm:t>
    </dgm:pt>
    <dgm:pt modelId="{2F459057-AEC1-4D53-BE57-42526C5A3ABA}" type="pres">
      <dgm:prSet presAssocID="{5737B1BA-EB4F-449C-B01D-37DA3F45E5FF}" presName="childShape" presStyleCnt="0"/>
      <dgm:spPr/>
    </dgm:pt>
    <dgm:pt modelId="{410C4C18-10D0-4548-9BD9-74CAAB850C17}" type="pres">
      <dgm:prSet presAssocID="{AD3B1B56-FE00-4C9E-869B-9775A36A30DF}" presName="root" presStyleCnt="0"/>
      <dgm:spPr/>
    </dgm:pt>
    <dgm:pt modelId="{6784A153-1FDC-4A2C-929E-F66857ED74A8}" type="pres">
      <dgm:prSet presAssocID="{AD3B1B56-FE00-4C9E-869B-9775A36A30DF}" presName="rootComposite" presStyleCnt="0"/>
      <dgm:spPr/>
    </dgm:pt>
    <dgm:pt modelId="{2999843D-D948-4549-8973-88E212DF79E4}" type="pres">
      <dgm:prSet presAssocID="{AD3B1B56-FE00-4C9E-869B-9775A36A30DF}" presName="rootText" presStyleLbl="node1" presStyleIdx="4" presStyleCnt="9" custScaleY="570232"/>
      <dgm:spPr/>
      <dgm:t>
        <a:bodyPr/>
        <a:lstStyle/>
        <a:p>
          <a:endParaRPr lang="ru-RU"/>
        </a:p>
      </dgm:t>
    </dgm:pt>
    <dgm:pt modelId="{B8B79ED3-CD42-4C0A-BD17-777B1EF29664}" type="pres">
      <dgm:prSet presAssocID="{AD3B1B56-FE00-4C9E-869B-9775A36A30DF}" presName="rootConnector" presStyleLbl="node1" presStyleIdx="4" presStyleCnt="9"/>
      <dgm:spPr/>
      <dgm:t>
        <a:bodyPr/>
        <a:lstStyle/>
        <a:p>
          <a:endParaRPr lang="ru-RU"/>
        </a:p>
      </dgm:t>
    </dgm:pt>
    <dgm:pt modelId="{8761583F-CE81-498B-9DA7-85CF666CDA3D}" type="pres">
      <dgm:prSet presAssocID="{AD3B1B56-FE00-4C9E-869B-9775A36A30DF}" presName="childShape" presStyleCnt="0"/>
      <dgm:spPr/>
    </dgm:pt>
    <dgm:pt modelId="{380AACCD-F657-49CF-81B4-D384F52B147A}" type="pres">
      <dgm:prSet presAssocID="{2A018376-3DCF-4CCD-BE75-F3E7C162AF81}" presName="root" presStyleCnt="0"/>
      <dgm:spPr/>
    </dgm:pt>
    <dgm:pt modelId="{7B27BDE9-E161-4466-8675-05CCCE7A9E51}" type="pres">
      <dgm:prSet presAssocID="{2A018376-3DCF-4CCD-BE75-F3E7C162AF81}" presName="rootComposite" presStyleCnt="0"/>
      <dgm:spPr/>
    </dgm:pt>
    <dgm:pt modelId="{CF6A2196-E01E-4265-8082-0C4902E00AF7}" type="pres">
      <dgm:prSet presAssocID="{2A018376-3DCF-4CCD-BE75-F3E7C162AF81}" presName="rootText" presStyleLbl="node1" presStyleIdx="5" presStyleCnt="9" custScaleY="570232"/>
      <dgm:spPr/>
      <dgm:t>
        <a:bodyPr/>
        <a:lstStyle/>
        <a:p>
          <a:endParaRPr lang="ru-RU"/>
        </a:p>
      </dgm:t>
    </dgm:pt>
    <dgm:pt modelId="{4112065D-B803-4085-AB9B-7F087C0FF056}" type="pres">
      <dgm:prSet presAssocID="{2A018376-3DCF-4CCD-BE75-F3E7C162AF81}" presName="rootConnector" presStyleLbl="node1" presStyleIdx="5" presStyleCnt="9"/>
      <dgm:spPr/>
      <dgm:t>
        <a:bodyPr/>
        <a:lstStyle/>
        <a:p>
          <a:endParaRPr lang="ru-RU"/>
        </a:p>
      </dgm:t>
    </dgm:pt>
    <dgm:pt modelId="{228385DA-BFEA-4C55-B3EE-75E77C70D146}" type="pres">
      <dgm:prSet presAssocID="{2A018376-3DCF-4CCD-BE75-F3E7C162AF81}" presName="childShape" presStyleCnt="0"/>
      <dgm:spPr/>
    </dgm:pt>
    <dgm:pt modelId="{22AAF015-9722-44E4-9E90-5D055BC5F193}" type="pres">
      <dgm:prSet presAssocID="{070BC86D-DD25-4C27-B519-8DC9DA7A4BE2}" presName="root" presStyleCnt="0"/>
      <dgm:spPr/>
    </dgm:pt>
    <dgm:pt modelId="{9BCA0915-FA71-449B-ACB4-242646BAC880}" type="pres">
      <dgm:prSet presAssocID="{070BC86D-DD25-4C27-B519-8DC9DA7A4BE2}" presName="rootComposite" presStyleCnt="0"/>
      <dgm:spPr/>
    </dgm:pt>
    <dgm:pt modelId="{51E17E1C-AF82-4576-AA06-CC57007ED20C}" type="pres">
      <dgm:prSet presAssocID="{070BC86D-DD25-4C27-B519-8DC9DA7A4BE2}" presName="rootText" presStyleLbl="node1" presStyleIdx="6" presStyleCnt="9" custScaleY="888721"/>
      <dgm:spPr/>
      <dgm:t>
        <a:bodyPr/>
        <a:lstStyle/>
        <a:p>
          <a:endParaRPr lang="ru-RU"/>
        </a:p>
      </dgm:t>
    </dgm:pt>
    <dgm:pt modelId="{1E024B93-DEC3-4A98-BB59-4ED7A56C5E40}" type="pres">
      <dgm:prSet presAssocID="{070BC86D-DD25-4C27-B519-8DC9DA7A4BE2}" presName="rootConnector" presStyleLbl="node1" presStyleIdx="6" presStyleCnt="9"/>
      <dgm:spPr/>
      <dgm:t>
        <a:bodyPr/>
        <a:lstStyle/>
        <a:p>
          <a:endParaRPr lang="ru-RU"/>
        </a:p>
      </dgm:t>
    </dgm:pt>
    <dgm:pt modelId="{D78A13DE-3911-49E1-A3E3-BC54D7D1514D}" type="pres">
      <dgm:prSet presAssocID="{070BC86D-DD25-4C27-B519-8DC9DA7A4BE2}" presName="childShape" presStyleCnt="0"/>
      <dgm:spPr/>
    </dgm:pt>
    <dgm:pt modelId="{2ED3F3C6-C96A-4E93-A5AB-60B3A7B1FB2E}" type="pres">
      <dgm:prSet presAssocID="{14468654-E5B3-4E9C-AB8C-593931CF5825}" presName="root" presStyleCnt="0"/>
      <dgm:spPr/>
    </dgm:pt>
    <dgm:pt modelId="{1A5C98AC-3A70-4DE6-8BE3-5636CACC83B9}" type="pres">
      <dgm:prSet presAssocID="{14468654-E5B3-4E9C-AB8C-593931CF5825}" presName="rootComposite" presStyleCnt="0"/>
      <dgm:spPr/>
    </dgm:pt>
    <dgm:pt modelId="{FF829DB5-2FA5-44E3-A8BC-9A526F59CC7A}" type="pres">
      <dgm:prSet presAssocID="{14468654-E5B3-4E9C-AB8C-593931CF5825}" presName="rootText" presStyleLbl="node1" presStyleIdx="7" presStyleCnt="9" custScaleY="570232"/>
      <dgm:spPr/>
      <dgm:t>
        <a:bodyPr/>
        <a:lstStyle/>
        <a:p>
          <a:endParaRPr lang="ru-RU"/>
        </a:p>
      </dgm:t>
    </dgm:pt>
    <dgm:pt modelId="{F8AAF29B-3FA5-4C44-970E-8F2ECD648831}" type="pres">
      <dgm:prSet presAssocID="{14468654-E5B3-4E9C-AB8C-593931CF5825}" presName="rootConnector" presStyleLbl="node1" presStyleIdx="7" presStyleCnt="9"/>
      <dgm:spPr/>
      <dgm:t>
        <a:bodyPr/>
        <a:lstStyle/>
        <a:p>
          <a:endParaRPr lang="ru-RU"/>
        </a:p>
      </dgm:t>
    </dgm:pt>
    <dgm:pt modelId="{7AE982A8-CFDB-4291-AE19-C495F2A4E3A2}" type="pres">
      <dgm:prSet presAssocID="{14468654-E5B3-4E9C-AB8C-593931CF5825}" presName="childShape" presStyleCnt="0"/>
      <dgm:spPr/>
    </dgm:pt>
    <dgm:pt modelId="{1BD76881-EE73-4C21-9A6D-2B8A72DC3DC0}" type="pres">
      <dgm:prSet presAssocID="{AE2BA1F8-6EF9-4B82-9599-E9936148F9BE}" presName="root" presStyleCnt="0"/>
      <dgm:spPr/>
    </dgm:pt>
    <dgm:pt modelId="{BB7AB170-6808-4100-9629-E2CC5F85E274}" type="pres">
      <dgm:prSet presAssocID="{AE2BA1F8-6EF9-4B82-9599-E9936148F9BE}" presName="rootComposite" presStyleCnt="0"/>
      <dgm:spPr/>
    </dgm:pt>
    <dgm:pt modelId="{ABEAFE4F-779D-47BB-8EA4-CF4718402DE9}" type="pres">
      <dgm:prSet presAssocID="{AE2BA1F8-6EF9-4B82-9599-E9936148F9BE}" presName="rootText" presStyleLbl="node1" presStyleIdx="8" presStyleCnt="9" custScaleY="570232"/>
      <dgm:spPr/>
      <dgm:t>
        <a:bodyPr/>
        <a:lstStyle/>
        <a:p>
          <a:endParaRPr lang="ru-RU"/>
        </a:p>
      </dgm:t>
    </dgm:pt>
    <dgm:pt modelId="{7DCB2AD1-AB93-475A-8699-259F8EFFA41E}" type="pres">
      <dgm:prSet presAssocID="{AE2BA1F8-6EF9-4B82-9599-E9936148F9BE}" presName="rootConnector" presStyleLbl="node1" presStyleIdx="8" presStyleCnt="9"/>
      <dgm:spPr/>
      <dgm:t>
        <a:bodyPr/>
        <a:lstStyle/>
        <a:p>
          <a:endParaRPr lang="ru-RU"/>
        </a:p>
      </dgm:t>
    </dgm:pt>
    <dgm:pt modelId="{C03B7765-97BE-449D-971B-FE5A600F005C}" type="pres">
      <dgm:prSet presAssocID="{AE2BA1F8-6EF9-4B82-9599-E9936148F9BE}" presName="childShape" presStyleCnt="0"/>
      <dgm:spPr/>
    </dgm:pt>
  </dgm:ptLst>
  <dgm:cxnLst>
    <dgm:cxn modelId="{60380F98-41C1-4721-A17E-8ECFD6D91CC0}" type="presOf" srcId="{128CF706-00AA-4A3F-A6DF-E556BBC38DAF}" destId="{08069D5A-8555-4B47-BB93-2FCC7E6365AD}" srcOrd="0" destOrd="0" presId="urn:microsoft.com/office/officeart/2005/8/layout/hierarchy3"/>
    <dgm:cxn modelId="{C746F500-4513-4D18-91FD-27CA9A620A88}" type="presOf" srcId="{AD3B1B56-FE00-4C9E-869B-9775A36A30DF}" destId="{B8B79ED3-CD42-4C0A-BD17-777B1EF29664}" srcOrd="1" destOrd="0" presId="urn:microsoft.com/office/officeart/2005/8/layout/hierarchy3"/>
    <dgm:cxn modelId="{9FB0D24C-6D3A-471A-9B4E-E5DC8DAD3C8A}" type="presOf" srcId="{14468654-E5B3-4E9C-AB8C-593931CF5825}" destId="{F8AAF29B-3FA5-4C44-970E-8F2ECD648831}" srcOrd="1" destOrd="0" presId="urn:microsoft.com/office/officeart/2005/8/layout/hierarchy3"/>
    <dgm:cxn modelId="{A7A1D2B8-9FF9-4D53-B31A-2D4A06E9AE79}" type="presOf" srcId="{128CF706-00AA-4A3F-A6DF-E556BBC38DAF}" destId="{23CD9775-5E10-4243-9723-E9B4C8908028}" srcOrd="1" destOrd="0" presId="urn:microsoft.com/office/officeart/2005/8/layout/hierarchy3"/>
    <dgm:cxn modelId="{A69B3763-9A9D-4ADC-BBC4-1634AE8FA763}" type="presOf" srcId="{AE2BA1F8-6EF9-4B82-9599-E9936148F9BE}" destId="{ABEAFE4F-779D-47BB-8EA4-CF4718402DE9}" srcOrd="0" destOrd="0" presId="urn:microsoft.com/office/officeart/2005/8/layout/hierarchy3"/>
    <dgm:cxn modelId="{660DB3B0-CA64-46C6-806F-FED51882167E}" type="presOf" srcId="{828F373F-A51B-48E2-9651-E20FA196832D}" destId="{AEF57A83-DE02-4BB3-A34B-3880ECAC852F}" srcOrd="0" destOrd="0" presId="urn:microsoft.com/office/officeart/2005/8/layout/hierarchy3"/>
    <dgm:cxn modelId="{83490E34-3CE5-4D5F-81DA-6FA564D51FCC}" srcId="{E3977CF8-4540-4BED-9D02-2D79AFB714CE}" destId="{AE2BA1F8-6EF9-4B82-9599-E9936148F9BE}" srcOrd="8" destOrd="0" parTransId="{D078D553-B178-4271-B4CC-2D65F5D2B3C8}" sibTransId="{584DD7B3-1FE9-41BA-B21B-FE8DAC534AE1}"/>
    <dgm:cxn modelId="{8C3FE449-DCEB-4DE0-AAB8-765CE195583D}" srcId="{E3977CF8-4540-4BED-9D02-2D79AFB714CE}" destId="{E942FA44-AA8F-4298-8F83-F8B71B3662E8}" srcOrd="1" destOrd="0" parTransId="{4A1F3744-52A2-4207-B2B4-FEFDA62AD1B6}" sibTransId="{BB6658B4-3648-45FA-9A65-8885711FD564}"/>
    <dgm:cxn modelId="{FCC45AEB-3C87-4C32-9F9C-C014F14C4B6E}" type="presOf" srcId="{2A018376-3DCF-4CCD-BE75-F3E7C162AF81}" destId="{4112065D-B803-4085-AB9B-7F087C0FF056}" srcOrd="1" destOrd="0" presId="urn:microsoft.com/office/officeart/2005/8/layout/hierarchy3"/>
    <dgm:cxn modelId="{C2BEBEBA-EF21-407E-8327-561095F907CC}" srcId="{E3977CF8-4540-4BED-9D02-2D79AFB714CE}" destId="{5737B1BA-EB4F-449C-B01D-37DA3F45E5FF}" srcOrd="3" destOrd="0" parTransId="{A19E7856-A028-47DA-AC50-D528D3611B33}" sibTransId="{0D76CB5F-BB22-4A89-80EB-65EC2D463E89}"/>
    <dgm:cxn modelId="{0630CA25-E2A0-40B1-812C-CC8BA02FD439}" srcId="{E3977CF8-4540-4BED-9D02-2D79AFB714CE}" destId="{AD3B1B56-FE00-4C9E-869B-9775A36A30DF}" srcOrd="4" destOrd="0" parTransId="{42DDAC01-3584-490E-9DE9-41072574CDA3}" sibTransId="{94BB3BC9-B2E9-4236-9317-E35B6128B33A}"/>
    <dgm:cxn modelId="{F4842DF5-0CAB-4E99-8735-399F6EFE80FF}" type="presOf" srcId="{070BC86D-DD25-4C27-B519-8DC9DA7A4BE2}" destId="{51E17E1C-AF82-4576-AA06-CC57007ED20C}" srcOrd="0" destOrd="0" presId="urn:microsoft.com/office/officeart/2005/8/layout/hierarchy3"/>
    <dgm:cxn modelId="{02F98602-6523-49C6-86E0-34CB6E35B9EE}" srcId="{E3977CF8-4540-4BED-9D02-2D79AFB714CE}" destId="{2A018376-3DCF-4CCD-BE75-F3E7C162AF81}" srcOrd="5" destOrd="0" parTransId="{5E58ACF6-AEE0-4FE6-BD7B-4F36D9336179}" sibTransId="{869A3752-569C-4FA2-8D45-1C557E12D97C}"/>
    <dgm:cxn modelId="{8D2BE409-2C8F-4F76-96B3-0CCF2225C758}" type="presOf" srcId="{AE2BA1F8-6EF9-4B82-9599-E9936148F9BE}" destId="{7DCB2AD1-AB93-475A-8699-259F8EFFA41E}" srcOrd="1" destOrd="0" presId="urn:microsoft.com/office/officeart/2005/8/layout/hierarchy3"/>
    <dgm:cxn modelId="{9E828F22-B140-4001-AEB1-A791AE265FD1}" type="presOf" srcId="{E942FA44-AA8F-4298-8F83-F8B71B3662E8}" destId="{638E807D-BB0C-4C22-9E35-75D93A1F513C}" srcOrd="0" destOrd="0" presId="urn:microsoft.com/office/officeart/2005/8/layout/hierarchy3"/>
    <dgm:cxn modelId="{F7EBD9B4-A3CA-43B1-8BCC-FB4B5D90D4C5}" type="presOf" srcId="{2A018376-3DCF-4CCD-BE75-F3E7C162AF81}" destId="{CF6A2196-E01E-4265-8082-0C4902E00AF7}" srcOrd="0" destOrd="0" presId="urn:microsoft.com/office/officeart/2005/8/layout/hierarchy3"/>
    <dgm:cxn modelId="{5FCC710B-CFCF-4330-A91F-4E8DD85756B4}" type="presOf" srcId="{14468654-E5B3-4E9C-AB8C-593931CF5825}" destId="{FF829DB5-2FA5-44E3-A8BC-9A526F59CC7A}" srcOrd="0" destOrd="0" presId="urn:microsoft.com/office/officeart/2005/8/layout/hierarchy3"/>
    <dgm:cxn modelId="{00EF3EEA-1F8F-4CEC-A7F2-9380BBC7CB07}" type="presOf" srcId="{AD3B1B56-FE00-4C9E-869B-9775A36A30DF}" destId="{2999843D-D948-4549-8973-88E212DF79E4}" srcOrd="0" destOrd="0" presId="urn:microsoft.com/office/officeart/2005/8/layout/hierarchy3"/>
    <dgm:cxn modelId="{59337815-E389-4636-BCCA-C9D86E3FED34}" type="presOf" srcId="{828F373F-A51B-48E2-9651-E20FA196832D}" destId="{519B1C5F-A8C2-46DC-889F-A5C7F19ABAC3}" srcOrd="1" destOrd="0" presId="urn:microsoft.com/office/officeart/2005/8/layout/hierarchy3"/>
    <dgm:cxn modelId="{385F593F-04AD-4D9C-9ABE-3F4D48FCEE52}" srcId="{E3977CF8-4540-4BED-9D02-2D79AFB714CE}" destId="{070BC86D-DD25-4C27-B519-8DC9DA7A4BE2}" srcOrd="6" destOrd="0" parTransId="{9EA5290A-834E-4A3E-AAED-7E0D0D974E00}" sibTransId="{589A5299-FFBB-478A-B5D7-B0A6F9EDB6F7}"/>
    <dgm:cxn modelId="{5D4EC0EE-7CA3-4726-BD3B-40EF1222D063}" srcId="{E3977CF8-4540-4BED-9D02-2D79AFB714CE}" destId="{14468654-E5B3-4E9C-AB8C-593931CF5825}" srcOrd="7" destOrd="0" parTransId="{46E3DA20-00A8-4699-9FA3-FA50B81C46E2}" sibTransId="{DE8E1021-07BF-459C-9C11-B089E6326B8D}"/>
    <dgm:cxn modelId="{C7B93B62-0B7F-4214-9443-439F0B31321B}" type="presOf" srcId="{5737B1BA-EB4F-449C-B01D-37DA3F45E5FF}" destId="{62907D30-0C96-471C-83FA-A8DA477ED63D}" srcOrd="0" destOrd="0" presId="urn:microsoft.com/office/officeart/2005/8/layout/hierarchy3"/>
    <dgm:cxn modelId="{E96C6CE3-6A40-4095-AB98-7B47222920D0}" type="presOf" srcId="{E3977CF8-4540-4BED-9D02-2D79AFB714CE}" destId="{E8875F5B-2E40-4F60-93DE-FD2D4ACAEE73}" srcOrd="0" destOrd="0" presId="urn:microsoft.com/office/officeart/2005/8/layout/hierarchy3"/>
    <dgm:cxn modelId="{A7D72F1F-A253-403C-9BC1-41C8116BF5CB}" type="presOf" srcId="{070BC86D-DD25-4C27-B519-8DC9DA7A4BE2}" destId="{1E024B93-DEC3-4A98-BB59-4ED7A56C5E40}" srcOrd="1" destOrd="0" presId="urn:microsoft.com/office/officeart/2005/8/layout/hierarchy3"/>
    <dgm:cxn modelId="{44341605-0F22-47FF-A67C-F9E4A7869BF6}" srcId="{E3977CF8-4540-4BED-9D02-2D79AFB714CE}" destId="{828F373F-A51B-48E2-9651-E20FA196832D}" srcOrd="2" destOrd="0" parTransId="{F5F81AA6-0113-4D84-8FDA-E8D0962CCC99}" sibTransId="{E9ACF852-767D-4244-9BE5-5873C44AD74A}"/>
    <dgm:cxn modelId="{A04F6CFD-8B68-4F8F-8C66-253124AE4DF7}" type="presOf" srcId="{5737B1BA-EB4F-449C-B01D-37DA3F45E5FF}" destId="{C2800F1B-96E8-435F-9B9B-2FFE7FCA3553}" srcOrd="1" destOrd="0" presId="urn:microsoft.com/office/officeart/2005/8/layout/hierarchy3"/>
    <dgm:cxn modelId="{828F0D61-12B9-4E56-9058-77D2337BD564}" srcId="{E3977CF8-4540-4BED-9D02-2D79AFB714CE}" destId="{128CF706-00AA-4A3F-A6DF-E556BBC38DAF}" srcOrd="0" destOrd="0" parTransId="{8677E801-281C-46BE-8D3B-1B49F674F3D8}" sibTransId="{8E114691-BF4D-404E-BF4A-DE2C89020362}"/>
    <dgm:cxn modelId="{A7D0A7B3-06F7-4D4F-9B67-410A91B17209}" type="presOf" srcId="{E942FA44-AA8F-4298-8F83-F8B71B3662E8}" destId="{A458518D-0E9C-46AE-8C5F-50C75A5B343B}" srcOrd="1" destOrd="0" presId="urn:microsoft.com/office/officeart/2005/8/layout/hierarchy3"/>
    <dgm:cxn modelId="{37CED605-0D6C-436B-A38C-135CEC9A8B68}" type="presParOf" srcId="{E8875F5B-2E40-4F60-93DE-FD2D4ACAEE73}" destId="{316B1C40-F555-413D-9E6B-C8087CB93F7F}" srcOrd="0" destOrd="0" presId="urn:microsoft.com/office/officeart/2005/8/layout/hierarchy3"/>
    <dgm:cxn modelId="{EE2C4D82-4997-4398-9D34-EDD6E8D8C715}" type="presParOf" srcId="{316B1C40-F555-413D-9E6B-C8087CB93F7F}" destId="{4056118D-D253-407D-BF41-9E7C966A3770}" srcOrd="0" destOrd="0" presId="urn:microsoft.com/office/officeart/2005/8/layout/hierarchy3"/>
    <dgm:cxn modelId="{6DFCBDD3-1432-4B42-B9D4-A438401C48E2}" type="presParOf" srcId="{4056118D-D253-407D-BF41-9E7C966A3770}" destId="{08069D5A-8555-4B47-BB93-2FCC7E6365AD}" srcOrd="0" destOrd="0" presId="urn:microsoft.com/office/officeart/2005/8/layout/hierarchy3"/>
    <dgm:cxn modelId="{F45337DB-CD89-4CAB-86B4-2835CD335CF5}" type="presParOf" srcId="{4056118D-D253-407D-BF41-9E7C966A3770}" destId="{23CD9775-5E10-4243-9723-E9B4C8908028}" srcOrd="1" destOrd="0" presId="urn:microsoft.com/office/officeart/2005/8/layout/hierarchy3"/>
    <dgm:cxn modelId="{5FC6896C-A805-422C-AD3C-E437DDF59C85}" type="presParOf" srcId="{316B1C40-F555-413D-9E6B-C8087CB93F7F}" destId="{69EF0131-8803-47D6-82AF-4D37627EE854}" srcOrd="1" destOrd="0" presId="urn:microsoft.com/office/officeart/2005/8/layout/hierarchy3"/>
    <dgm:cxn modelId="{DF441CA4-9C59-4B16-AF30-939621437BF2}" type="presParOf" srcId="{E8875F5B-2E40-4F60-93DE-FD2D4ACAEE73}" destId="{50FDF811-63AC-4145-A11C-878DDF05D58C}" srcOrd="1" destOrd="0" presId="urn:microsoft.com/office/officeart/2005/8/layout/hierarchy3"/>
    <dgm:cxn modelId="{16F4F957-778B-4980-A284-3AFE76665C0C}" type="presParOf" srcId="{50FDF811-63AC-4145-A11C-878DDF05D58C}" destId="{FD5B2200-D071-42B8-8568-7443D19EBD29}" srcOrd="0" destOrd="0" presId="urn:microsoft.com/office/officeart/2005/8/layout/hierarchy3"/>
    <dgm:cxn modelId="{3315555B-E458-4FA9-8A94-D7464D4E330B}" type="presParOf" srcId="{FD5B2200-D071-42B8-8568-7443D19EBD29}" destId="{638E807D-BB0C-4C22-9E35-75D93A1F513C}" srcOrd="0" destOrd="0" presId="urn:microsoft.com/office/officeart/2005/8/layout/hierarchy3"/>
    <dgm:cxn modelId="{51DEB2A4-444E-4229-BA6C-5BE027B194D4}" type="presParOf" srcId="{FD5B2200-D071-42B8-8568-7443D19EBD29}" destId="{A458518D-0E9C-46AE-8C5F-50C75A5B343B}" srcOrd="1" destOrd="0" presId="urn:microsoft.com/office/officeart/2005/8/layout/hierarchy3"/>
    <dgm:cxn modelId="{2D966687-3F0B-4435-82ED-619D09669441}" type="presParOf" srcId="{50FDF811-63AC-4145-A11C-878DDF05D58C}" destId="{C0249EB2-974A-453E-8622-279830AFE2C7}" srcOrd="1" destOrd="0" presId="urn:microsoft.com/office/officeart/2005/8/layout/hierarchy3"/>
    <dgm:cxn modelId="{01B4CE49-C572-46E4-A44F-63F827012995}" type="presParOf" srcId="{E8875F5B-2E40-4F60-93DE-FD2D4ACAEE73}" destId="{55E5E8D3-DFF0-4382-A952-07F17F95AC22}" srcOrd="2" destOrd="0" presId="urn:microsoft.com/office/officeart/2005/8/layout/hierarchy3"/>
    <dgm:cxn modelId="{C12B7146-0E2C-468E-BB34-E6BBF90E6508}" type="presParOf" srcId="{55E5E8D3-DFF0-4382-A952-07F17F95AC22}" destId="{E961A706-AFE0-4EA4-BE54-EFD33D261EED}" srcOrd="0" destOrd="0" presId="urn:microsoft.com/office/officeart/2005/8/layout/hierarchy3"/>
    <dgm:cxn modelId="{0E843F1E-F02B-4FEA-A45C-580F32946470}" type="presParOf" srcId="{E961A706-AFE0-4EA4-BE54-EFD33D261EED}" destId="{AEF57A83-DE02-4BB3-A34B-3880ECAC852F}" srcOrd="0" destOrd="0" presId="urn:microsoft.com/office/officeart/2005/8/layout/hierarchy3"/>
    <dgm:cxn modelId="{5999D156-9C48-41B5-ABE1-4FCA7A3764CA}" type="presParOf" srcId="{E961A706-AFE0-4EA4-BE54-EFD33D261EED}" destId="{519B1C5F-A8C2-46DC-889F-A5C7F19ABAC3}" srcOrd="1" destOrd="0" presId="urn:microsoft.com/office/officeart/2005/8/layout/hierarchy3"/>
    <dgm:cxn modelId="{250264A2-B215-4F95-875E-96DD80C04EBF}" type="presParOf" srcId="{55E5E8D3-DFF0-4382-A952-07F17F95AC22}" destId="{14767859-6FAF-40C9-B858-A26933B3F132}" srcOrd="1" destOrd="0" presId="urn:microsoft.com/office/officeart/2005/8/layout/hierarchy3"/>
    <dgm:cxn modelId="{126C8F59-1135-4436-A335-B468F478A7E3}" type="presParOf" srcId="{E8875F5B-2E40-4F60-93DE-FD2D4ACAEE73}" destId="{B7B2899C-D549-4C42-B9DF-C25C49A81D0B}" srcOrd="3" destOrd="0" presId="urn:microsoft.com/office/officeart/2005/8/layout/hierarchy3"/>
    <dgm:cxn modelId="{87673DBC-B747-4DF3-9750-F74856D90C14}" type="presParOf" srcId="{B7B2899C-D549-4C42-B9DF-C25C49A81D0B}" destId="{C7B3460D-769C-4CCA-9BB4-89032241F0D6}" srcOrd="0" destOrd="0" presId="urn:microsoft.com/office/officeart/2005/8/layout/hierarchy3"/>
    <dgm:cxn modelId="{13B50082-F74A-4F98-A506-E2807502024D}" type="presParOf" srcId="{C7B3460D-769C-4CCA-9BB4-89032241F0D6}" destId="{62907D30-0C96-471C-83FA-A8DA477ED63D}" srcOrd="0" destOrd="0" presId="urn:microsoft.com/office/officeart/2005/8/layout/hierarchy3"/>
    <dgm:cxn modelId="{2AAA5931-A0B2-4887-B07C-3EBB4AA60091}" type="presParOf" srcId="{C7B3460D-769C-4CCA-9BB4-89032241F0D6}" destId="{C2800F1B-96E8-435F-9B9B-2FFE7FCA3553}" srcOrd="1" destOrd="0" presId="urn:microsoft.com/office/officeart/2005/8/layout/hierarchy3"/>
    <dgm:cxn modelId="{AD6C8A1E-3904-4882-B083-EE8D1609CD4A}" type="presParOf" srcId="{B7B2899C-D549-4C42-B9DF-C25C49A81D0B}" destId="{2F459057-AEC1-4D53-BE57-42526C5A3ABA}" srcOrd="1" destOrd="0" presId="urn:microsoft.com/office/officeart/2005/8/layout/hierarchy3"/>
    <dgm:cxn modelId="{9CE1D391-F7AC-4C80-B9EA-7AADA27B9BB0}" type="presParOf" srcId="{E8875F5B-2E40-4F60-93DE-FD2D4ACAEE73}" destId="{410C4C18-10D0-4548-9BD9-74CAAB850C17}" srcOrd="4" destOrd="0" presId="urn:microsoft.com/office/officeart/2005/8/layout/hierarchy3"/>
    <dgm:cxn modelId="{47005C3C-FD42-4E64-B6B3-FC6F96E78A24}" type="presParOf" srcId="{410C4C18-10D0-4548-9BD9-74CAAB850C17}" destId="{6784A153-1FDC-4A2C-929E-F66857ED74A8}" srcOrd="0" destOrd="0" presId="urn:microsoft.com/office/officeart/2005/8/layout/hierarchy3"/>
    <dgm:cxn modelId="{B9BB96AD-49D1-41D8-AB11-699A0307DA2E}" type="presParOf" srcId="{6784A153-1FDC-4A2C-929E-F66857ED74A8}" destId="{2999843D-D948-4549-8973-88E212DF79E4}" srcOrd="0" destOrd="0" presId="urn:microsoft.com/office/officeart/2005/8/layout/hierarchy3"/>
    <dgm:cxn modelId="{A28DAD59-A93D-4DAC-8243-376AA6D3281B}" type="presParOf" srcId="{6784A153-1FDC-4A2C-929E-F66857ED74A8}" destId="{B8B79ED3-CD42-4C0A-BD17-777B1EF29664}" srcOrd="1" destOrd="0" presId="urn:microsoft.com/office/officeart/2005/8/layout/hierarchy3"/>
    <dgm:cxn modelId="{23948CFB-000D-4DDE-AE48-87D776C314FF}" type="presParOf" srcId="{410C4C18-10D0-4548-9BD9-74CAAB850C17}" destId="{8761583F-CE81-498B-9DA7-85CF666CDA3D}" srcOrd="1" destOrd="0" presId="urn:microsoft.com/office/officeart/2005/8/layout/hierarchy3"/>
    <dgm:cxn modelId="{CE736D32-D9E0-487B-A08F-BB1D0A263E9E}" type="presParOf" srcId="{E8875F5B-2E40-4F60-93DE-FD2D4ACAEE73}" destId="{380AACCD-F657-49CF-81B4-D384F52B147A}" srcOrd="5" destOrd="0" presId="urn:microsoft.com/office/officeart/2005/8/layout/hierarchy3"/>
    <dgm:cxn modelId="{1799D73B-4356-4127-B425-30CD097D1266}" type="presParOf" srcId="{380AACCD-F657-49CF-81B4-D384F52B147A}" destId="{7B27BDE9-E161-4466-8675-05CCCE7A9E51}" srcOrd="0" destOrd="0" presId="urn:microsoft.com/office/officeart/2005/8/layout/hierarchy3"/>
    <dgm:cxn modelId="{E4AB4D3C-A9E0-4297-BAE5-F03EC9B8F15B}" type="presParOf" srcId="{7B27BDE9-E161-4466-8675-05CCCE7A9E51}" destId="{CF6A2196-E01E-4265-8082-0C4902E00AF7}" srcOrd="0" destOrd="0" presId="urn:microsoft.com/office/officeart/2005/8/layout/hierarchy3"/>
    <dgm:cxn modelId="{E2A7CA23-9A08-40CE-9F91-6F9516CEEBC9}" type="presParOf" srcId="{7B27BDE9-E161-4466-8675-05CCCE7A9E51}" destId="{4112065D-B803-4085-AB9B-7F087C0FF056}" srcOrd="1" destOrd="0" presId="urn:microsoft.com/office/officeart/2005/8/layout/hierarchy3"/>
    <dgm:cxn modelId="{ED41F4FA-1F64-486F-BEC0-4A58EBD56299}" type="presParOf" srcId="{380AACCD-F657-49CF-81B4-D384F52B147A}" destId="{228385DA-BFEA-4C55-B3EE-75E77C70D146}" srcOrd="1" destOrd="0" presId="urn:microsoft.com/office/officeart/2005/8/layout/hierarchy3"/>
    <dgm:cxn modelId="{DF887682-D1C4-416B-90C2-144E1BE8BA73}" type="presParOf" srcId="{E8875F5B-2E40-4F60-93DE-FD2D4ACAEE73}" destId="{22AAF015-9722-44E4-9E90-5D055BC5F193}" srcOrd="6" destOrd="0" presId="urn:microsoft.com/office/officeart/2005/8/layout/hierarchy3"/>
    <dgm:cxn modelId="{FD81142C-B1DC-430E-99EE-D7CD9ADFD029}" type="presParOf" srcId="{22AAF015-9722-44E4-9E90-5D055BC5F193}" destId="{9BCA0915-FA71-449B-ACB4-242646BAC880}" srcOrd="0" destOrd="0" presId="urn:microsoft.com/office/officeart/2005/8/layout/hierarchy3"/>
    <dgm:cxn modelId="{8FD0E57E-5397-41DC-99AF-A1258FB175F2}" type="presParOf" srcId="{9BCA0915-FA71-449B-ACB4-242646BAC880}" destId="{51E17E1C-AF82-4576-AA06-CC57007ED20C}" srcOrd="0" destOrd="0" presId="urn:microsoft.com/office/officeart/2005/8/layout/hierarchy3"/>
    <dgm:cxn modelId="{CD08A520-939F-4FDA-A709-10BE2B8B674D}" type="presParOf" srcId="{9BCA0915-FA71-449B-ACB4-242646BAC880}" destId="{1E024B93-DEC3-4A98-BB59-4ED7A56C5E40}" srcOrd="1" destOrd="0" presId="urn:microsoft.com/office/officeart/2005/8/layout/hierarchy3"/>
    <dgm:cxn modelId="{11A65239-EE58-4558-94CF-64ED2B454A41}" type="presParOf" srcId="{22AAF015-9722-44E4-9E90-5D055BC5F193}" destId="{D78A13DE-3911-49E1-A3E3-BC54D7D1514D}" srcOrd="1" destOrd="0" presId="urn:microsoft.com/office/officeart/2005/8/layout/hierarchy3"/>
    <dgm:cxn modelId="{F0A28A3D-D324-4997-8E2D-5C8C27AFA63A}" type="presParOf" srcId="{E8875F5B-2E40-4F60-93DE-FD2D4ACAEE73}" destId="{2ED3F3C6-C96A-4E93-A5AB-60B3A7B1FB2E}" srcOrd="7" destOrd="0" presId="urn:microsoft.com/office/officeart/2005/8/layout/hierarchy3"/>
    <dgm:cxn modelId="{2AD4AF47-D288-48BC-8C24-93740450CF98}" type="presParOf" srcId="{2ED3F3C6-C96A-4E93-A5AB-60B3A7B1FB2E}" destId="{1A5C98AC-3A70-4DE6-8BE3-5636CACC83B9}" srcOrd="0" destOrd="0" presId="urn:microsoft.com/office/officeart/2005/8/layout/hierarchy3"/>
    <dgm:cxn modelId="{7E6B3391-4ECA-408E-B7D9-C8013B7CA73B}" type="presParOf" srcId="{1A5C98AC-3A70-4DE6-8BE3-5636CACC83B9}" destId="{FF829DB5-2FA5-44E3-A8BC-9A526F59CC7A}" srcOrd="0" destOrd="0" presId="urn:microsoft.com/office/officeart/2005/8/layout/hierarchy3"/>
    <dgm:cxn modelId="{494D6F39-F215-464B-9848-3349DBE7D12C}" type="presParOf" srcId="{1A5C98AC-3A70-4DE6-8BE3-5636CACC83B9}" destId="{F8AAF29B-3FA5-4C44-970E-8F2ECD648831}" srcOrd="1" destOrd="0" presId="urn:microsoft.com/office/officeart/2005/8/layout/hierarchy3"/>
    <dgm:cxn modelId="{C3434F76-C97C-4265-8B8D-7948ACBF5621}" type="presParOf" srcId="{2ED3F3C6-C96A-4E93-A5AB-60B3A7B1FB2E}" destId="{7AE982A8-CFDB-4291-AE19-C495F2A4E3A2}" srcOrd="1" destOrd="0" presId="urn:microsoft.com/office/officeart/2005/8/layout/hierarchy3"/>
    <dgm:cxn modelId="{7177344F-C8B7-4440-9A1F-5D9E7AE5873D}" type="presParOf" srcId="{E8875F5B-2E40-4F60-93DE-FD2D4ACAEE73}" destId="{1BD76881-EE73-4C21-9A6D-2B8A72DC3DC0}" srcOrd="8" destOrd="0" presId="urn:microsoft.com/office/officeart/2005/8/layout/hierarchy3"/>
    <dgm:cxn modelId="{72DF42A1-49C3-4FF4-A171-721748F2BE9C}" type="presParOf" srcId="{1BD76881-EE73-4C21-9A6D-2B8A72DC3DC0}" destId="{BB7AB170-6808-4100-9629-E2CC5F85E274}" srcOrd="0" destOrd="0" presId="urn:microsoft.com/office/officeart/2005/8/layout/hierarchy3"/>
    <dgm:cxn modelId="{C51428D0-EA70-4095-8C1A-B237738BD06D}" type="presParOf" srcId="{BB7AB170-6808-4100-9629-E2CC5F85E274}" destId="{ABEAFE4F-779D-47BB-8EA4-CF4718402DE9}" srcOrd="0" destOrd="0" presId="urn:microsoft.com/office/officeart/2005/8/layout/hierarchy3"/>
    <dgm:cxn modelId="{40F4565D-5FB2-4D21-B1B8-CD876FC4A40F}" type="presParOf" srcId="{BB7AB170-6808-4100-9629-E2CC5F85E274}" destId="{7DCB2AD1-AB93-475A-8699-259F8EFFA41E}" srcOrd="1" destOrd="0" presId="urn:microsoft.com/office/officeart/2005/8/layout/hierarchy3"/>
    <dgm:cxn modelId="{61EB0E14-0E37-4104-9AA8-AEA611A10621}" type="presParOf" srcId="{1BD76881-EE73-4C21-9A6D-2B8A72DC3DC0}" destId="{C03B7765-97BE-449D-971B-FE5A600F005C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3977CF8-4540-4BED-9D02-2D79AFB714CE}" type="doc">
      <dgm:prSet loTypeId="urn:microsoft.com/office/officeart/2005/8/layout/hierarchy3" loCatId="hierarchy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128CF706-00AA-4A3F-A6DF-E556BBC38DAF}">
      <dgm:prSet phldrT="[Текст]" custT="1"/>
      <dgm:spPr/>
      <dgm:t>
        <a:bodyPr/>
        <a:lstStyle/>
        <a:p>
          <a:r>
            <a:rPr lang="ru-RU" sz="1600" dirty="0" smtClean="0"/>
            <a:t>беседы и консультации;</a:t>
          </a:r>
          <a:endParaRPr lang="ru-RU" sz="1600" dirty="0"/>
        </a:p>
      </dgm:t>
    </dgm:pt>
    <dgm:pt modelId="{8677E801-281C-46BE-8D3B-1B49F674F3D8}" type="parTrans" cxnId="{828F0D61-12B9-4E56-9058-77D2337BD564}">
      <dgm:prSet/>
      <dgm:spPr/>
      <dgm:t>
        <a:bodyPr/>
        <a:lstStyle/>
        <a:p>
          <a:endParaRPr lang="ru-RU"/>
        </a:p>
      </dgm:t>
    </dgm:pt>
    <dgm:pt modelId="{8E114691-BF4D-404E-BF4A-DE2C89020362}" type="sibTrans" cxnId="{828F0D61-12B9-4E56-9058-77D2337BD564}">
      <dgm:prSet/>
      <dgm:spPr/>
      <dgm:t>
        <a:bodyPr/>
        <a:lstStyle/>
        <a:p>
          <a:endParaRPr lang="ru-RU"/>
        </a:p>
      </dgm:t>
    </dgm:pt>
    <dgm:pt modelId="{E942FA44-AA8F-4298-8F83-F8B71B3662E8}">
      <dgm:prSet custT="1"/>
      <dgm:spPr/>
      <dgm:t>
        <a:bodyPr/>
        <a:lstStyle/>
        <a:p>
          <a:r>
            <a:rPr lang="ru-RU" sz="1600" dirty="0" smtClean="0"/>
            <a:t>папки-передвижки</a:t>
          </a:r>
          <a:endParaRPr lang="ru-RU" sz="1600" dirty="0"/>
        </a:p>
      </dgm:t>
    </dgm:pt>
    <dgm:pt modelId="{4A1F3744-52A2-4207-B2B4-FEFDA62AD1B6}" type="parTrans" cxnId="{8C3FE449-DCEB-4DE0-AAB8-765CE195583D}">
      <dgm:prSet/>
      <dgm:spPr/>
      <dgm:t>
        <a:bodyPr/>
        <a:lstStyle/>
        <a:p>
          <a:endParaRPr lang="ru-RU"/>
        </a:p>
      </dgm:t>
    </dgm:pt>
    <dgm:pt modelId="{BB6658B4-3648-45FA-9A65-8885711FD564}" type="sibTrans" cxnId="{8C3FE449-DCEB-4DE0-AAB8-765CE195583D}">
      <dgm:prSet/>
      <dgm:spPr/>
      <dgm:t>
        <a:bodyPr/>
        <a:lstStyle/>
        <a:p>
          <a:endParaRPr lang="ru-RU"/>
        </a:p>
      </dgm:t>
    </dgm:pt>
    <dgm:pt modelId="{828F373F-A51B-48E2-9651-E20FA196832D}">
      <dgm:prSet custT="1"/>
      <dgm:spPr/>
      <dgm:t>
        <a:bodyPr/>
        <a:lstStyle/>
        <a:p>
          <a:r>
            <a:rPr lang="ru-RU" sz="1600" dirty="0" smtClean="0"/>
            <a:t>индивидуальные беседы</a:t>
          </a:r>
          <a:endParaRPr lang="ru-RU" sz="1600" dirty="0"/>
        </a:p>
      </dgm:t>
    </dgm:pt>
    <dgm:pt modelId="{F5F81AA6-0113-4D84-8FDA-E8D0962CCC99}" type="parTrans" cxnId="{44341605-0F22-47FF-A67C-F9E4A7869BF6}">
      <dgm:prSet/>
      <dgm:spPr/>
      <dgm:t>
        <a:bodyPr/>
        <a:lstStyle/>
        <a:p>
          <a:endParaRPr lang="ru-RU"/>
        </a:p>
      </dgm:t>
    </dgm:pt>
    <dgm:pt modelId="{E9ACF852-767D-4244-9BE5-5873C44AD74A}" type="sibTrans" cxnId="{44341605-0F22-47FF-A67C-F9E4A7869BF6}">
      <dgm:prSet/>
      <dgm:spPr/>
      <dgm:t>
        <a:bodyPr/>
        <a:lstStyle/>
        <a:p>
          <a:endParaRPr lang="ru-RU"/>
        </a:p>
      </dgm:t>
    </dgm:pt>
    <dgm:pt modelId="{5737B1BA-EB4F-449C-B01D-37DA3F45E5FF}">
      <dgm:prSet custT="1"/>
      <dgm:spPr/>
      <dgm:t>
        <a:bodyPr/>
        <a:lstStyle/>
        <a:p>
          <a:r>
            <a:rPr lang="ru-RU" sz="1600" dirty="0" smtClean="0"/>
            <a:t>дни открытых дверей;</a:t>
          </a:r>
          <a:endParaRPr lang="ru-RU" sz="1600" dirty="0"/>
        </a:p>
      </dgm:t>
    </dgm:pt>
    <dgm:pt modelId="{A19E7856-A028-47DA-AC50-D528D3611B33}" type="parTrans" cxnId="{C2BEBEBA-EF21-407E-8327-561095F907CC}">
      <dgm:prSet/>
      <dgm:spPr/>
      <dgm:t>
        <a:bodyPr/>
        <a:lstStyle/>
        <a:p>
          <a:endParaRPr lang="ru-RU"/>
        </a:p>
      </dgm:t>
    </dgm:pt>
    <dgm:pt modelId="{0D76CB5F-BB22-4A89-80EB-65EC2D463E89}" type="sibTrans" cxnId="{C2BEBEBA-EF21-407E-8327-561095F907CC}">
      <dgm:prSet/>
      <dgm:spPr/>
      <dgm:t>
        <a:bodyPr/>
        <a:lstStyle/>
        <a:p>
          <a:endParaRPr lang="ru-RU"/>
        </a:p>
      </dgm:t>
    </dgm:pt>
    <dgm:pt modelId="{AD3B1B56-FE00-4C9E-869B-9775A36A30DF}">
      <dgm:prSet custT="1"/>
      <dgm:spPr/>
      <dgm:t>
        <a:bodyPr/>
        <a:lstStyle/>
        <a:p>
          <a:r>
            <a:rPr lang="ru-RU" sz="1600" dirty="0" smtClean="0"/>
            <a:t>семейная гостиная;</a:t>
          </a:r>
          <a:endParaRPr lang="ru-RU" sz="1600" dirty="0"/>
        </a:p>
      </dgm:t>
    </dgm:pt>
    <dgm:pt modelId="{42DDAC01-3584-490E-9DE9-41072574CDA3}" type="parTrans" cxnId="{0630CA25-E2A0-40B1-812C-CC8BA02FD439}">
      <dgm:prSet/>
      <dgm:spPr/>
      <dgm:t>
        <a:bodyPr/>
        <a:lstStyle/>
        <a:p>
          <a:endParaRPr lang="ru-RU"/>
        </a:p>
      </dgm:t>
    </dgm:pt>
    <dgm:pt modelId="{94BB3BC9-B2E9-4236-9317-E35B6128B33A}" type="sibTrans" cxnId="{0630CA25-E2A0-40B1-812C-CC8BA02FD439}">
      <dgm:prSet/>
      <dgm:spPr/>
      <dgm:t>
        <a:bodyPr/>
        <a:lstStyle/>
        <a:p>
          <a:endParaRPr lang="ru-RU"/>
        </a:p>
      </dgm:t>
    </dgm:pt>
    <dgm:pt modelId="{2A018376-3DCF-4CCD-BE75-F3E7C162AF81}">
      <dgm:prSet custT="1"/>
      <dgm:spPr/>
      <dgm:t>
        <a:bodyPr/>
        <a:lstStyle/>
        <a:p>
          <a:r>
            <a:rPr lang="ru-RU" sz="1600" dirty="0" smtClean="0"/>
            <a:t>семейные мини – проекты.</a:t>
          </a:r>
          <a:endParaRPr lang="ru-RU" sz="1600" dirty="0"/>
        </a:p>
      </dgm:t>
    </dgm:pt>
    <dgm:pt modelId="{5E58ACF6-AEE0-4FE6-BD7B-4F36D9336179}" type="parTrans" cxnId="{02F98602-6523-49C6-86E0-34CB6E35B9EE}">
      <dgm:prSet/>
      <dgm:spPr/>
      <dgm:t>
        <a:bodyPr/>
        <a:lstStyle/>
        <a:p>
          <a:endParaRPr lang="ru-RU"/>
        </a:p>
      </dgm:t>
    </dgm:pt>
    <dgm:pt modelId="{869A3752-569C-4FA2-8D45-1C557E12D97C}" type="sibTrans" cxnId="{02F98602-6523-49C6-86E0-34CB6E35B9EE}">
      <dgm:prSet/>
      <dgm:spPr/>
      <dgm:t>
        <a:bodyPr/>
        <a:lstStyle/>
        <a:p>
          <a:endParaRPr lang="ru-RU"/>
        </a:p>
      </dgm:t>
    </dgm:pt>
    <dgm:pt modelId="{14468654-E5B3-4E9C-AB8C-593931CF5825}">
      <dgm:prSet custT="1"/>
      <dgm:spPr/>
      <dgm:t>
        <a:bodyPr/>
        <a:lstStyle/>
        <a:p>
          <a:r>
            <a:rPr lang="ru-RU" sz="1600" dirty="0" smtClean="0"/>
            <a:t>Участие родителей в пополнении и обогащение центра по Д.Н. воспитанию.</a:t>
          </a:r>
          <a:endParaRPr lang="ru-RU" sz="1600" dirty="0"/>
        </a:p>
      </dgm:t>
    </dgm:pt>
    <dgm:pt modelId="{46E3DA20-00A8-4699-9FA3-FA50B81C46E2}" type="parTrans" cxnId="{5D4EC0EE-7CA3-4726-BD3B-40EF1222D063}">
      <dgm:prSet/>
      <dgm:spPr/>
      <dgm:t>
        <a:bodyPr/>
        <a:lstStyle/>
        <a:p>
          <a:endParaRPr lang="ru-RU"/>
        </a:p>
      </dgm:t>
    </dgm:pt>
    <dgm:pt modelId="{DE8E1021-07BF-459C-9C11-B089E6326B8D}" type="sibTrans" cxnId="{5D4EC0EE-7CA3-4726-BD3B-40EF1222D063}">
      <dgm:prSet/>
      <dgm:spPr/>
      <dgm:t>
        <a:bodyPr/>
        <a:lstStyle/>
        <a:p>
          <a:endParaRPr lang="ru-RU"/>
        </a:p>
      </dgm:t>
    </dgm:pt>
    <dgm:pt modelId="{AE2BA1F8-6EF9-4B82-9599-E9936148F9BE}">
      <dgm:prSet custT="1"/>
      <dgm:spPr/>
      <dgm:t>
        <a:bodyPr/>
        <a:lstStyle/>
        <a:p>
          <a:r>
            <a:rPr lang="ru-RU" sz="1600" dirty="0" smtClean="0"/>
            <a:t>Участие родителей в акциях </a:t>
          </a:r>
          <a:endParaRPr lang="ru-RU" sz="1600" dirty="0"/>
        </a:p>
      </dgm:t>
    </dgm:pt>
    <dgm:pt modelId="{D078D553-B178-4271-B4CC-2D65F5D2B3C8}" type="parTrans" cxnId="{83490E34-3CE5-4D5F-81DA-6FA564D51FCC}">
      <dgm:prSet/>
      <dgm:spPr/>
      <dgm:t>
        <a:bodyPr/>
        <a:lstStyle/>
        <a:p>
          <a:endParaRPr lang="ru-RU"/>
        </a:p>
      </dgm:t>
    </dgm:pt>
    <dgm:pt modelId="{584DD7B3-1FE9-41BA-B21B-FE8DAC534AE1}" type="sibTrans" cxnId="{83490E34-3CE5-4D5F-81DA-6FA564D51FCC}">
      <dgm:prSet/>
      <dgm:spPr/>
      <dgm:t>
        <a:bodyPr/>
        <a:lstStyle/>
        <a:p>
          <a:endParaRPr lang="ru-RU"/>
        </a:p>
      </dgm:t>
    </dgm:pt>
    <dgm:pt modelId="{E8875F5B-2E40-4F60-93DE-FD2D4ACAEE73}" type="pres">
      <dgm:prSet presAssocID="{E3977CF8-4540-4BED-9D02-2D79AFB714CE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16B1C40-F555-413D-9E6B-C8087CB93F7F}" type="pres">
      <dgm:prSet presAssocID="{128CF706-00AA-4A3F-A6DF-E556BBC38DAF}" presName="root" presStyleCnt="0"/>
      <dgm:spPr/>
    </dgm:pt>
    <dgm:pt modelId="{4056118D-D253-407D-BF41-9E7C966A3770}" type="pres">
      <dgm:prSet presAssocID="{128CF706-00AA-4A3F-A6DF-E556BBC38DAF}" presName="rootComposite" presStyleCnt="0"/>
      <dgm:spPr/>
    </dgm:pt>
    <dgm:pt modelId="{08069D5A-8555-4B47-BB93-2FCC7E6365AD}" type="pres">
      <dgm:prSet presAssocID="{128CF706-00AA-4A3F-A6DF-E556BBC38DAF}" presName="rootText" presStyleLbl="node1" presStyleIdx="0" presStyleCnt="8" custScaleY="570232"/>
      <dgm:spPr/>
      <dgm:t>
        <a:bodyPr/>
        <a:lstStyle/>
        <a:p>
          <a:endParaRPr lang="ru-RU"/>
        </a:p>
      </dgm:t>
    </dgm:pt>
    <dgm:pt modelId="{23CD9775-5E10-4243-9723-E9B4C8908028}" type="pres">
      <dgm:prSet presAssocID="{128CF706-00AA-4A3F-A6DF-E556BBC38DAF}" presName="rootConnector" presStyleLbl="node1" presStyleIdx="0" presStyleCnt="8"/>
      <dgm:spPr/>
      <dgm:t>
        <a:bodyPr/>
        <a:lstStyle/>
        <a:p>
          <a:endParaRPr lang="ru-RU"/>
        </a:p>
      </dgm:t>
    </dgm:pt>
    <dgm:pt modelId="{69EF0131-8803-47D6-82AF-4D37627EE854}" type="pres">
      <dgm:prSet presAssocID="{128CF706-00AA-4A3F-A6DF-E556BBC38DAF}" presName="childShape" presStyleCnt="0"/>
      <dgm:spPr/>
    </dgm:pt>
    <dgm:pt modelId="{50FDF811-63AC-4145-A11C-878DDF05D58C}" type="pres">
      <dgm:prSet presAssocID="{E942FA44-AA8F-4298-8F83-F8B71B3662E8}" presName="root" presStyleCnt="0"/>
      <dgm:spPr/>
    </dgm:pt>
    <dgm:pt modelId="{FD5B2200-D071-42B8-8568-7443D19EBD29}" type="pres">
      <dgm:prSet presAssocID="{E942FA44-AA8F-4298-8F83-F8B71B3662E8}" presName="rootComposite" presStyleCnt="0"/>
      <dgm:spPr/>
    </dgm:pt>
    <dgm:pt modelId="{638E807D-BB0C-4C22-9E35-75D93A1F513C}" type="pres">
      <dgm:prSet presAssocID="{E942FA44-AA8F-4298-8F83-F8B71B3662E8}" presName="rootText" presStyleLbl="node1" presStyleIdx="1" presStyleCnt="8" custScaleY="570232"/>
      <dgm:spPr/>
      <dgm:t>
        <a:bodyPr/>
        <a:lstStyle/>
        <a:p>
          <a:endParaRPr lang="ru-RU"/>
        </a:p>
      </dgm:t>
    </dgm:pt>
    <dgm:pt modelId="{A458518D-0E9C-46AE-8C5F-50C75A5B343B}" type="pres">
      <dgm:prSet presAssocID="{E942FA44-AA8F-4298-8F83-F8B71B3662E8}" presName="rootConnector" presStyleLbl="node1" presStyleIdx="1" presStyleCnt="8"/>
      <dgm:spPr/>
      <dgm:t>
        <a:bodyPr/>
        <a:lstStyle/>
        <a:p>
          <a:endParaRPr lang="ru-RU"/>
        </a:p>
      </dgm:t>
    </dgm:pt>
    <dgm:pt modelId="{C0249EB2-974A-453E-8622-279830AFE2C7}" type="pres">
      <dgm:prSet presAssocID="{E942FA44-AA8F-4298-8F83-F8B71B3662E8}" presName="childShape" presStyleCnt="0"/>
      <dgm:spPr/>
    </dgm:pt>
    <dgm:pt modelId="{55E5E8D3-DFF0-4382-A952-07F17F95AC22}" type="pres">
      <dgm:prSet presAssocID="{828F373F-A51B-48E2-9651-E20FA196832D}" presName="root" presStyleCnt="0"/>
      <dgm:spPr/>
    </dgm:pt>
    <dgm:pt modelId="{E961A706-AFE0-4EA4-BE54-EFD33D261EED}" type="pres">
      <dgm:prSet presAssocID="{828F373F-A51B-48E2-9651-E20FA196832D}" presName="rootComposite" presStyleCnt="0"/>
      <dgm:spPr/>
    </dgm:pt>
    <dgm:pt modelId="{AEF57A83-DE02-4BB3-A34B-3880ECAC852F}" type="pres">
      <dgm:prSet presAssocID="{828F373F-A51B-48E2-9651-E20FA196832D}" presName="rootText" presStyleLbl="node1" presStyleIdx="2" presStyleCnt="8" custScaleY="570232"/>
      <dgm:spPr/>
      <dgm:t>
        <a:bodyPr/>
        <a:lstStyle/>
        <a:p>
          <a:endParaRPr lang="ru-RU"/>
        </a:p>
      </dgm:t>
    </dgm:pt>
    <dgm:pt modelId="{519B1C5F-A8C2-46DC-889F-A5C7F19ABAC3}" type="pres">
      <dgm:prSet presAssocID="{828F373F-A51B-48E2-9651-E20FA196832D}" presName="rootConnector" presStyleLbl="node1" presStyleIdx="2" presStyleCnt="8"/>
      <dgm:spPr/>
      <dgm:t>
        <a:bodyPr/>
        <a:lstStyle/>
        <a:p>
          <a:endParaRPr lang="ru-RU"/>
        </a:p>
      </dgm:t>
    </dgm:pt>
    <dgm:pt modelId="{14767859-6FAF-40C9-B858-A26933B3F132}" type="pres">
      <dgm:prSet presAssocID="{828F373F-A51B-48E2-9651-E20FA196832D}" presName="childShape" presStyleCnt="0"/>
      <dgm:spPr/>
    </dgm:pt>
    <dgm:pt modelId="{B7B2899C-D549-4C42-B9DF-C25C49A81D0B}" type="pres">
      <dgm:prSet presAssocID="{5737B1BA-EB4F-449C-B01D-37DA3F45E5FF}" presName="root" presStyleCnt="0"/>
      <dgm:spPr/>
    </dgm:pt>
    <dgm:pt modelId="{C7B3460D-769C-4CCA-9BB4-89032241F0D6}" type="pres">
      <dgm:prSet presAssocID="{5737B1BA-EB4F-449C-B01D-37DA3F45E5FF}" presName="rootComposite" presStyleCnt="0"/>
      <dgm:spPr/>
    </dgm:pt>
    <dgm:pt modelId="{62907D30-0C96-471C-83FA-A8DA477ED63D}" type="pres">
      <dgm:prSet presAssocID="{5737B1BA-EB4F-449C-B01D-37DA3F45E5FF}" presName="rootText" presStyleLbl="node1" presStyleIdx="3" presStyleCnt="8" custScaleY="570232"/>
      <dgm:spPr/>
      <dgm:t>
        <a:bodyPr/>
        <a:lstStyle/>
        <a:p>
          <a:endParaRPr lang="ru-RU"/>
        </a:p>
      </dgm:t>
    </dgm:pt>
    <dgm:pt modelId="{C2800F1B-96E8-435F-9B9B-2FFE7FCA3553}" type="pres">
      <dgm:prSet presAssocID="{5737B1BA-EB4F-449C-B01D-37DA3F45E5FF}" presName="rootConnector" presStyleLbl="node1" presStyleIdx="3" presStyleCnt="8"/>
      <dgm:spPr/>
      <dgm:t>
        <a:bodyPr/>
        <a:lstStyle/>
        <a:p>
          <a:endParaRPr lang="ru-RU"/>
        </a:p>
      </dgm:t>
    </dgm:pt>
    <dgm:pt modelId="{2F459057-AEC1-4D53-BE57-42526C5A3ABA}" type="pres">
      <dgm:prSet presAssocID="{5737B1BA-EB4F-449C-B01D-37DA3F45E5FF}" presName="childShape" presStyleCnt="0"/>
      <dgm:spPr/>
    </dgm:pt>
    <dgm:pt modelId="{410C4C18-10D0-4548-9BD9-74CAAB850C17}" type="pres">
      <dgm:prSet presAssocID="{AD3B1B56-FE00-4C9E-869B-9775A36A30DF}" presName="root" presStyleCnt="0"/>
      <dgm:spPr/>
    </dgm:pt>
    <dgm:pt modelId="{6784A153-1FDC-4A2C-929E-F66857ED74A8}" type="pres">
      <dgm:prSet presAssocID="{AD3B1B56-FE00-4C9E-869B-9775A36A30DF}" presName="rootComposite" presStyleCnt="0"/>
      <dgm:spPr/>
    </dgm:pt>
    <dgm:pt modelId="{2999843D-D948-4549-8973-88E212DF79E4}" type="pres">
      <dgm:prSet presAssocID="{AD3B1B56-FE00-4C9E-869B-9775A36A30DF}" presName="rootText" presStyleLbl="node1" presStyleIdx="4" presStyleCnt="8" custScaleY="570232"/>
      <dgm:spPr/>
      <dgm:t>
        <a:bodyPr/>
        <a:lstStyle/>
        <a:p>
          <a:endParaRPr lang="ru-RU"/>
        </a:p>
      </dgm:t>
    </dgm:pt>
    <dgm:pt modelId="{B8B79ED3-CD42-4C0A-BD17-777B1EF29664}" type="pres">
      <dgm:prSet presAssocID="{AD3B1B56-FE00-4C9E-869B-9775A36A30DF}" presName="rootConnector" presStyleLbl="node1" presStyleIdx="4" presStyleCnt="8"/>
      <dgm:spPr/>
      <dgm:t>
        <a:bodyPr/>
        <a:lstStyle/>
        <a:p>
          <a:endParaRPr lang="ru-RU"/>
        </a:p>
      </dgm:t>
    </dgm:pt>
    <dgm:pt modelId="{8761583F-CE81-498B-9DA7-85CF666CDA3D}" type="pres">
      <dgm:prSet presAssocID="{AD3B1B56-FE00-4C9E-869B-9775A36A30DF}" presName="childShape" presStyleCnt="0"/>
      <dgm:spPr/>
    </dgm:pt>
    <dgm:pt modelId="{380AACCD-F657-49CF-81B4-D384F52B147A}" type="pres">
      <dgm:prSet presAssocID="{2A018376-3DCF-4CCD-BE75-F3E7C162AF81}" presName="root" presStyleCnt="0"/>
      <dgm:spPr/>
    </dgm:pt>
    <dgm:pt modelId="{7B27BDE9-E161-4466-8675-05CCCE7A9E51}" type="pres">
      <dgm:prSet presAssocID="{2A018376-3DCF-4CCD-BE75-F3E7C162AF81}" presName="rootComposite" presStyleCnt="0"/>
      <dgm:spPr/>
    </dgm:pt>
    <dgm:pt modelId="{CF6A2196-E01E-4265-8082-0C4902E00AF7}" type="pres">
      <dgm:prSet presAssocID="{2A018376-3DCF-4CCD-BE75-F3E7C162AF81}" presName="rootText" presStyleLbl="node1" presStyleIdx="5" presStyleCnt="8" custScaleY="570232"/>
      <dgm:spPr/>
      <dgm:t>
        <a:bodyPr/>
        <a:lstStyle/>
        <a:p>
          <a:endParaRPr lang="ru-RU"/>
        </a:p>
      </dgm:t>
    </dgm:pt>
    <dgm:pt modelId="{4112065D-B803-4085-AB9B-7F087C0FF056}" type="pres">
      <dgm:prSet presAssocID="{2A018376-3DCF-4CCD-BE75-F3E7C162AF81}" presName="rootConnector" presStyleLbl="node1" presStyleIdx="5" presStyleCnt="8"/>
      <dgm:spPr/>
      <dgm:t>
        <a:bodyPr/>
        <a:lstStyle/>
        <a:p>
          <a:endParaRPr lang="ru-RU"/>
        </a:p>
      </dgm:t>
    </dgm:pt>
    <dgm:pt modelId="{228385DA-BFEA-4C55-B3EE-75E77C70D146}" type="pres">
      <dgm:prSet presAssocID="{2A018376-3DCF-4CCD-BE75-F3E7C162AF81}" presName="childShape" presStyleCnt="0"/>
      <dgm:spPr/>
    </dgm:pt>
    <dgm:pt modelId="{2ED3F3C6-C96A-4E93-A5AB-60B3A7B1FB2E}" type="pres">
      <dgm:prSet presAssocID="{14468654-E5B3-4E9C-AB8C-593931CF5825}" presName="root" presStyleCnt="0"/>
      <dgm:spPr/>
    </dgm:pt>
    <dgm:pt modelId="{1A5C98AC-3A70-4DE6-8BE3-5636CACC83B9}" type="pres">
      <dgm:prSet presAssocID="{14468654-E5B3-4E9C-AB8C-593931CF5825}" presName="rootComposite" presStyleCnt="0"/>
      <dgm:spPr/>
    </dgm:pt>
    <dgm:pt modelId="{FF829DB5-2FA5-44E3-A8BC-9A526F59CC7A}" type="pres">
      <dgm:prSet presAssocID="{14468654-E5B3-4E9C-AB8C-593931CF5825}" presName="rootText" presStyleLbl="node1" presStyleIdx="6" presStyleCnt="8" custScaleY="570232"/>
      <dgm:spPr/>
      <dgm:t>
        <a:bodyPr/>
        <a:lstStyle/>
        <a:p>
          <a:endParaRPr lang="ru-RU"/>
        </a:p>
      </dgm:t>
    </dgm:pt>
    <dgm:pt modelId="{F8AAF29B-3FA5-4C44-970E-8F2ECD648831}" type="pres">
      <dgm:prSet presAssocID="{14468654-E5B3-4E9C-AB8C-593931CF5825}" presName="rootConnector" presStyleLbl="node1" presStyleIdx="6" presStyleCnt="8"/>
      <dgm:spPr/>
      <dgm:t>
        <a:bodyPr/>
        <a:lstStyle/>
        <a:p>
          <a:endParaRPr lang="ru-RU"/>
        </a:p>
      </dgm:t>
    </dgm:pt>
    <dgm:pt modelId="{7AE982A8-CFDB-4291-AE19-C495F2A4E3A2}" type="pres">
      <dgm:prSet presAssocID="{14468654-E5B3-4E9C-AB8C-593931CF5825}" presName="childShape" presStyleCnt="0"/>
      <dgm:spPr/>
    </dgm:pt>
    <dgm:pt modelId="{1BD76881-EE73-4C21-9A6D-2B8A72DC3DC0}" type="pres">
      <dgm:prSet presAssocID="{AE2BA1F8-6EF9-4B82-9599-E9936148F9BE}" presName="root" presStyleCnt="0"/>
      <dgm:spPr/>
    </dgm:pt>
    <dgm:pt modelId="{BB7AB170-6808-4100-9629-E2CC5F85E274}" type="pres">
      <dgm:prSet presAssocID="{AE2BA1F8-6EF9-4B82-9599-E9936148F9BE}" presName="rootComposite" presStyleCnt="0"/>
      <dgm:spPr/>
    </dgm:pt>
    <dgm:pt modelId="{ABEAFE4F-779D-47BB-8EA4-CF4718402DE9}" type="pres">
      <dgm:prSet presAssocID="{AE2BA1F8-6EF9-4B82-9599-E9936148F9BE}" presName="rootText" presStyleLbl="node1" presStyleIdx="7" presStyleCnt="8" custScaleY="570232"/>
      <dgm:spPr/>
      <dgm:t>
        <a:bodyPr/>
        <a:lstStyle/>
        <a:p>
          <a:endParaRPr lang="ru-RU"/>
        </a:p>
      </dgm:t>
    </dgm:pt>
    <dgm:pt modelId="{7DCB2AD1-AB93-475A-8699-259F8EFFA41E}" type="pres">
      <dgm:prSet presAssocID="{AE2BA1F8-6EF9-4B82-9599-E9936148F9BE}" presName="rootConnector" presStyleLbl="node1" presStyleIdx="7" presStyleCnt="8"/>
      <dgm:spPr/>
      <dgm:t>
        <a:bodyPr/>
        <a:lstStyle/>
        <a:p>
          <a:endParaRPr lang="ru-RU"/>
        </a:p>
      </dgm:t>
    </dgm:pt>
    <dgm:pt modelId="{C03B7765-97BE-449D-971B-FE5A600F005C}" type="pres">
      <dgm:prSet presAssocID="{AE2BA1F8-6EF9-4B82-9599-E9936148F9BE}" presName="childShape" presStyleCnt="0"/>
      <dgm:spPr/>
    </dgm:pt>
  </dgm:ptLst>
  <dgm:cxnLst>
    <dgm:cxn modelId="{BE6AB532-718F-4730-9B54-7797DF891507}" type="presOf" srcId="{828F373F-A51B-48E2-9651-E20FA196832D}" destId="{AEF57A83-DE02-4BB3-A34B-3880ECAC852F}" srcOrd="0" destOrd="0" presId="urn:microsoft.com/office/officeart/2005/8/layout/hierarchy3"/>
    <dgm:cxn modelId="{DFA6CB88-D337-451B-BC6C-944AF46322EA}" type="presOf" srcId="{AE2BA1F8-6EF9-4B82-9599-E9936148F9BE}" destId="{ABEAFE4F-779D-47BB-8EA4-CF4718402DE9}" srcOrd="0" destOrd="0" presId="urn:microsoft.com/office/officeart/2005/8/layout/hierarchy3"/>
    <dgm:cxn modelId="{E08D3669-9B54-488E-A550-E5711E9EAA57}" type="presOf" srcId="{E942FA44-AA8F-4298-8F83-F8B71B3662E8}" destId="{A458518D-0E9C-46AE-8C5F-50C75A5B343B}" srcOrd="1" destOrd="0" presId="urn:microsoft.com/office/officeart/2005/8/layout/hierarchy3"/>
    <dgm:cxn modelId="{415CC4F5-2792-49D9-9240-E7983CCC80AF}" type="presOf" srcId="{2A018376-3DCF-4CCD-BE75-F3E7C162AF81}" destId="{4112065D-B803-4085-AB9B-7F087C0FF056}" srcOrd="1" destOrd="0" presId="urn:microsoft.com/office/officeart/2005/8/layout/hierarchy3"/>
    <dgm:cxn modelId="{8C3FE449-DCEB-4DE0-AAB8-765CE195583D}" srcId="{E3977CF8-4540-4BED-9D02-2D79AFB714CE}" destId="{E942FA44-AA8F-4298-8F83-F8B71B3662E8}" srcOrd="1" destOrd="0" parTransId="{4A1F3744-52A2-4207-B2B4-FEFDA62AD1B6}" sibTransId="{BB6658B4-3648-45FA-9A65-8885711FD564}"/>
    <dgm:cxn modelId="{44341605-0F22-47FF-A67C-F9E4A7869BF6}" srcId="{E3977CF8-4540-4BED-9D02-2D79AFB714CE}" destId="{828F373F-A51B-48E2-9651-E20FA196832D}" srcOrd="2" destOrd="0" parTransId="{F5F81AA6-0113-4D84-8FDA-E8D0962CCC99}" sibTransId="{E9ACF852-767D-4244-9BE5-5873C44AD74A}"/>
    <dgm:cxn modelId="{BFBB253B-3256-4DC3-8EAF-2EC3BA614D38}" type="presOf" srcId="{5737B1BA-EB4F-449C-B01D-37DA3F45E5FF}" destId="{62907D30-0C96-471C-83FA-A8DA477ED63D}" srcOrd="0" destOrd="0" presId="urn:microsoft.com/office/officeart/2005/8/layout/hierarchy3"/>
    <dgm:cxn modelId="{C2BEBEBA-EF21-407E-8327-561095F907CC}" srcId="{E3977CF8-4540-4BED-9D02-2D79AFB714CE}" destId="{5737B1BA-EB4F-449C-B01D-37DA3F45E5FF}" srcOrd="3" destOrd="0" parTransId="{A19E7856-A028-47DA-AC50-D528D3611B33}" sibTransId="{0D76CB5F-BB22-4A89-80EB-65EC2D463E89}"/>
    <dgm:cxn modelId="{9566B02F-D80B-4EDD-A93D-A5D54FFAAAD7}" type="presOf" srcId="{828F373F-A51B-48E2-9651-E20FA196832D}" destId="{519B1C5F-A8C2-46DC-889F-A5C7F19ABAC3}" srcOrd="1" destOrd="0" presId="urn:microsoft.com/office/officeart/2005/8/layout/hierarchy3"/>
    <dgm:cxn modelId="{04D2F69A-052A-43D1-A5CC-FD24214B9D8A}" type="presOf" srcId="{14468654-E5B3-4E9C-AB8C-593931CF5825}" destId="{F8AAF29B-3FA5-4C44-970E-8F2ECD648831}" srcOrd="1" destOrd="0" presId="urn:microsoft.com/office/officeart/2005/8/layout/hierarchy3"/>
    <dgm:cxn modelId="{83490E34-3CE5-4D5F-81DA-6FA564D51FCC}" srcId="{E3977CF8-4540-4BED-9D02-2D79AFB714CE}" destId="{AE2BA1F8-6EF9-4B82-9599-E9936148F9BE}" srcOrd="7" destOrd="0" parTransId="{D078D553-B178-4271-B4CC-2D65F5D2B3C8}" sibTransId="{584DD7B3-1FE9-41BA-B21B-FE8DAC534AE1}"/>
    <dgm:cxn modelId="{578F61F7-4706-453C-B471-638027569FDE}" type="presOf" srcId="{AD3B1B56-FE00-4C9E-869B-9775A36A30DF}" destId="{2999843D-D948-4549-8973-88E212DF79E4}" srcOrd="0" destOrd="0" presId="urn:microsoft.com/office/officeart/2005/8/layout/hierarchy3"/>
    <dgm:cxn modelId="{02F98602-6523-49C6-86E0-34CB6E35B9EE}" srcId="{E3977CF8-4540-4BED-9D02-2D79AFB714CE}" destId="{2A018376-3DCF-4CCD-BE75-F3E7C162AF81}" srcOrd="5" destOrd="0" parTransId="{5E58ACF6-AEE0-4FE6-BD7B-4F36D9336179}" sibTransId="{869A3752-569C-4FA2-8D45-1C557E12D97C}"/>
    <dgm:cxn modelId="{E61A0C50-1C3D-4AFE-9C5B-A6B60ABED4FE}" type="presOf" srcId="{128CF706-00AA-4A3F-A6DF-E556BBC38DAF}" destId="{23CD9775-5E10-4243-9723-E9B4C8908028}" srcOrd="1" destOrd="0" presId="urn:microsoft.com/office/officeart/2005/8/layout/hierarchy3"/>
    <dgm:cxn modelId="{6101358E-6F4B-46E3-9B44-A82E8CBA2219}" type="presOf" srcId="{14468654-E5B3-4E9C-AB8C-593931CF5825}" destId="{FF829DB5-2FA5-44E3-A8BC-9A526F59CC7A}" srcOrd="0" destOrd="0" presId="urn:microsoft.com/office/officeart/2005/8/layout/hierarchy3"/>
    <dgm:cxn modelId="{828F0D61-12B9-4E56-9058-77D2337BD564}" srcId="{E3977CF8-4540-4BED-9D02-2D79AFB714CE}" destId="{128CF706-00AA-4A3F-A6DF-E556BBC38DAF}" srcOrd="0" destOrd="0" parTransId="{8677E801-281C-46BE-8D3B-1B49F674F3D8}" sibTransId="{8E114691-BF4D-404E-BF4A-DE2C89020362}"/>
    <dgm:cxn modelId="{D9378AEC-52CF-4654-A548-366C6C69AA39}" type="presOf" srcId="{5737B1BA-EB4F-449C-B01D-37DA3F45E5FF}" destId="{C2800F1B-96E8-435F-9B9B-2FFE7FCA3553}" srcOrd="1" destOrd="0" presId="urn:microsoft.com/office/officeart/2005/8/layout/hierarchy3"/>
    <dgm:cxn modelId="{D3D29C3F-03CA-4688-B7D0-278211BB2801}" type="presOf" srcId="{2A018376-3DCF-4CCD-BE75-F3E7C162AF81}" destId="{CF6A2196-E01E-4265-8082-0C4902E00AF7}" srcOrd="0" destOrd="0" presId="urn:microsoft.com/office/officeart/2005/8/layout/hierarchy3"/>
    <dgm:cxn modelId="{72C20678-0262-4B4D-B533-E134A2C738BA}" type="presOf" srcId="{E3977CF8-4540-4BED-9D02-2D79AFB714CE}" destId="{E8875F5B-2E40-4F60-93DE-FD2D4ACAEE73}" srcOrd="0" destOrd="0" presId="urn:microsoft.com/office/officeart/2005/8/layout/hierarchy3"/>
    <dgm:cxn modelId="{22D2D5D6-BC73-4401-8203-BB539C26A401}" type="presOf" srcId="{E942FA44-AA8F-4298-8F83-F8B71B3662E8}" destId="{638E807D-BB0C-4C22-9E35-75D93A1F513C}" srcOrd="0" destOrd="0" presId="urn:microsoft.com/office/officeart/2005/8/layout/hierarchy3"/>
    <dgm:cxn modelId="{F6D86A64-4C48-410F-8ED9-59811283B274}" type="presOf" srcId="{128CF706-00AA-4A3F-A6DF-E556BBC38DAF}" destId="{08069D5A-8555-4B47-BB93-2FCC7E6365AD}" srcOrd="0" destOrd="0" presId="urn:microsoft.com/office/officeart/2005/8/layout/hierarchy3"/>
    <dgm:cxn modelId="{60909897-E831-4F64-B54A-85EED9496C25}" type="presOf" srcId="{AD3B1B56-FE00-4C9E-869B-9775A36A30DF}" destId="{B8B79ED3-CD42-4C0A-BD17-777B1EF29664}" srcOrd="1" destOrd="0" presId="urn:microsoft.com/office/officeart/2005/8/layout/hierarchy3"/>
    <dgm:cxn modelId="{6486C284-DC30-4EE4-A5D5-8719F0EB13FF}" type="presOf" srcId="{AE2BA1F8-6EF9-4B82-9599-E9936148F9BE}" destId="{7DCB2AD1-AB93-475A-8699-259F8EFFA41E}" srcOrd="1" destOrd="0" presId="urn:microsoft.com/office/officeart/2005/8/layout/hierarchy3"/>
    <dgm:cxn modelId="{0630CA25-E2A0-40B1-812C-CC8BA02FD439}" srcId="{E3977CF8-4540-4BED-9D02-2D79AFB714CE}" destId="{AD3B1B56-FE00-4C9E-869B-9775A36A30DF}" srcOrd="4" destOrd="0" parTransId="{42DDAC01-3584-490E-9DE9-41072574CDA3}" sibTransId="{94BB3BC9-B2E9-4236-9317-E35B6128B33A}"/>
    <dgm:cxn modelId="{5D4EC0EE-7CA3-4726-BD3B-40EF1222D063}" srcId="{E3977CF8-4540-4BED-9D02-2D79AFB714CE}" destId="{14468654-E5B3-4E9C-AB8C-593931CF5825}" srcOrd="6" destOrd="0" parTransId="{46E3DA20-00A8-4699-9FA3-FA50B81C46E2}" sibTransId="{DE8E1021-07BF-459C-9C11-B089E6326B8D}"/>
    <dgm:cxn modelId="{593F8D1E-291C-4F7C-A8BA-26A78668E612}" type="presParOf" srcId="{E8875F5B-2E40-4F60-93DE-FD2D4ACAEE73}" destId="{316B1C40-F555-413D-9E6B-C8087CB93F7F}" srcOrd="0" destOrd="0" presId="urn:microsoft.com/office/officeart/2005/8/layout/hierarchy3"/>
    <dgm:cxn modelId="{60C5735B-AAAF-49FD-9BE7-58C6DEEA985A}" type="presParOf" srcId="{316B1C40-F555-413D-9E6B-C8087CB93F7F}" destId="{4056118D-D253-407D-BF41-9E7C966A3770}" srcOrd="0" destOrd="0" presId="urn:microsoft.com/office/officeart/2005/8/layout/hierarchy3"/>
    <dgm:cxn modelId="{3DF415C2-159F-4CBC-B86C-EFCD45F2DBFD}" type="presParOf" srcId="{4056118D-D253-407D-BF41-9E7C966A3770}" destId="{08069D5A-8555-4B47-BB93-2FCC7E6365AD}" srcOrd="0" destOrd="0" presId="urn:microsoft.com/office/officeart/2005/8/layout/hierarchy3"/>
    <dgm:cxn modelId="{D9006EE3-CFED-4980-B2FD-1BC8685B5221}" type="presParOf" srcId="{4056118D-D253-407D-BF41-9E7C966A3770}" destId="{23CD9775-5E10-4243-9723-E9B4C8908028}" srcOrd="1" destOrd="0" presId="urn:microsoft.com/office/officeart/2005/8/layout/hierarchy3"/>
    <dgm:cxn modelId="{464AD11E-18A6-419C-A6CB-F394B44D1A1B}" type="presParOf" srcId="{316B1C40-F555-413D-9E6B-C8087CB93F7F}" destId="{69EF0131-8803-47D6-82AF-4D37627EE854}" srcOrd="1" destOrd="0" presId="urn:microsoft.com/office/officeart/2005/8/layout/hierarchy3"/>
    <dgm:cxn modelId="{9911C780-DBA5-4BF6-9E7F-251383D1A888}" type="presParOf" srcId="{E8875F5B-2E40-4F60-93DE-FD2D4ACAEE73}" destId="{50FDF811-63AC-4145-A11C-878DDF05D58C}" srcOrd="1" destOrd="0" presId="urn:microsoft.com/office/officeart/2005/8/layout/hierarchy3"/>
    <dgm:cxn modelId="{BC6581A0-B798-47F9-B9EC-88B653A16433}" type="presParOf" srcId="{50FDF811-63AC-4145-A11C-878DDF05D58C}" destId="{FD5B2200-D071-42B8-8568-7443D19EBD29}" srcOrd="0" destOrd="0" presId="urn:microsoft.com/office/officeart/2005/8/layout/hierarchy3"/>
    <dgm:cxn modelId="{0D7E34D3-CE88-4FE7-B89A-BBBA580B6A57}" type="presParOf" srcId="{FD5B2200-D071-42B8-8568-7443D19EBD29}" destId="{638E807D-BB0C-4C22-9E35-75D93A1F513C}" srcOrd="0" destOrd="0" presId="urn:microsoft.com/office/officeart/2005/8/layout/hierarchy3"/>
    <dgm:cxn modelId="{C261BBC2-0EE8-493E-92E1-DC5F6223DBC5}" type="presParOf" srcId="{FD5B2200-D071-42B8-8568-7443D19EBD29}" destId="{A458518D-0E9C-46AE-8C5F-50C75A5B343B}" srcOrd="1" destOrd="0" presId="urn:microsoft.com/office/officeart/2005/8/layout/hierarchy3"/>
    <dgm:cxn modelId="{02EB879A-ABD8-4730-8C95-DB15364692B8}" type="presParOf" srcId="{50FDF811-63AC-4145-A11C-878DDF05D58C}" destId="{C0249EB2-974A-453E-8622-279830AFE2C7}" srcOrd="1" destOrd="0" presId="urn:microsoft.com/office/officeart/2005/8/layout/hierarchy3"/>
    <dgm:cxn modelId="{577C65AB-E48F-49C9-AD78-4D7E63534954}" type="presParOf" srcId="{E8875F5B-2E40-4F60-93DE-FD2D4ACAEE73}" destId="{55E5E8D3-DFF0-4382-A952-07F17F95AC22}" srcOrd="2" destOrd="0" presId="urn:microsoft.com/office/officeart/2005/8/layout/hierarchy3"/>
    <dgm:cxn modelId="{A817B585-4B17-47F8-8718-713AFE4EFF10}" type="presParOf" srcId="{55E5E8D3-DFF0-4382-A952-07F17F95AC22}" destId="{E961A706-AFE0-4EA4-BE54-EFD33D261EED}" srcOrd="0" destOrd="0" presId="urn:microsoft.com/office/officeart/2005/8/layout/hierarchy3"/>
    <dgm:cxn modelId="{8CBB3F9D-1EA0-48EE-B52E-3BEFA57F0ACF}" type="presParOf" srcId="{E961A706-AFE0-4EA4-BE54-EFD33D261EED}" destId="{AEF57A83-DE02-4BB3-A34B-3880ECAC852F}" srcOrd="0" destOrd="0" presId="urn:microsoft.com/office/officeart/2005/8/layout/hierarchy3"/>
    <dgm:cxn modelId="{4DE655B2-3FF0-49A3-8FA1-881A26F18CA6}" type="presParOf" srcId="{E961A706-AFE0-4EA4-BE54-EFD33D261EED}" destId="{519B1C5F-A8C2-46DC-889F-A5C7F19ABAC3}" srcOrd="1" destOrd="0" presId="urn:microsoft.com/office/officeart/2005/8/layout/hierarchy3"/>
    <dgm:cxn modelId="{52B76A1F-AB00-47E1-887F-0059BB8E0F67}" type="presParOf" srcId="{55E5E8D3-DFF0-4382-A952-07F17F95AC22}" destId="{14767859-6FAF-40C9-B858-A26933B3F132}" srcOrd="1" destOrd="0" presId="urn:microsoft.com/office/officeart/2005/8/layout/hierarchy3"/>
    <dgm:cxn modelId="{66F9CB36-9D2F-4C21-97D2-D349B8209EA6}" type="presParOf" srcId="{E8875F5B-2E40-4F60-93DE-FD2D4ACAEE73}" destId="{B7B2899C-D549-4C42-B9DF-C25C49A81D0B}" srcOrd="3" destOrd="0" presId="urn:microsoft.com/office/officeart/2005/8/layout/hierarchy3"/>
    <dgm:cxn modelId="{63B0A9C1-64B0-4C08-AF68-76F16D9A83AB}" type="presParOf" srcId="{B7B2899C-D549-4C42-B9DF-C25C49A81D0B}" destId="{C7B3460D-769C-4CCA-9BB4-89032241F0D6}" srcOrd="0" destOrd="0" presId="urn:microsoft.com/office/officeart/2005/8/layout/hierarchy3"/>
    <dgm:cxn modelId="{717B68D7-4454-43E9-BC00-F992CD10F34E}" type="presParOf" srcId="{C7B3460D-769C-4CCA-9BB4-89032241F0D6}" destId="{62907D30-0C96-471C-83FA-A8DA477ED63D}" srcOrd="0" destOrd="0" presId="urn:microsoft.com/office/officeart/2005/8/layout/hierarchy3"/>
    <dgm:cxn modelId="{0FC34FA0-917D-4C53-B9E8-2F8975482717}" type="presParOf" srcId="{C7B3460D-769C-4CCA-9BB4-89032241F0D6}" destId="{C2800F1B-96E8-435F-9B9B-2FFE7FCA3553}" srcOrd="1" destOrd="0" presId="urn:microsoft.com/office/officeart/2005/8/layout/hierarchy3"/>
    <dgm:cxn modelId="{AEB8745A-F3CE-4A0B-954B-C80E23CAC9C9}" type="presParOf" srcId="{B7B2899C-D549-4C42-B9DF-C25C49A81D0B}" destId="{2F459057-AEC1-4D53-BE57-42526C5A3ABA}" srcOrd="1" destOrd="0" presId="urn:microsoft.com/office/officeart/2005/8/layout/hierarchy3"/>
    <dgm:cxn modelId="{B9AE77C1-B4AE-420D-A425-BCC8CA0E349B}" type="presParOf" srcId="{E8875F5B-2E40-4F60-93DE-FD2D4ACAEE73}" destId="{410C4C18-10D0-4548-9BD9-74CAAB850C17}" srcOrd="4" destOrd="0" presId="urn:microsoft.com/office/officeart/2005/8/layout/hierarchy3"/>
    <dgm:cxn modelId="{D1B2BF2B-C3D7-45C7-B682-690D8D1EFD35}" type="presParOf" srcId="{410C4C18-10D0-4548-9BD9-74CAAB850C17}" destId="{6784A153-1FDC-4A2C-929E-F66857ED74A8}" srcOrd="0" destOrd="0" presId="urn:microsoft.com/office/officeart/2005/8/layout/hierarchy3"/>
    <dgm:cxn modelId="{4AE5AA12-4CAD-437D-8121-3DB0691036C6}" type="presParOf" srcId="{6784A153-1FDC-4A2C-929E-F66857ED74A8}" destId="{2999843D-D948-4549-8973-88E212DF79E4}" srcOrd="0" destOrd="0" presId="urn:microsoft.com/office/officeart/2005/8/layout/hierarchy3"/>
    <dgm:cxn modelId="{E6A33C03-1A90-4C09-A23F-7D5CAD7AF6C0}" type="presParOf" srcId="{6784A153-1FDC-4A2C-929E-F66857ED74A8}" destId="{B8B79ED3-CD42-4C0A-BD17-777B1EF29664}" srcOrd="1" destOrd="0" presId="urn:microsoft.com/office/officeart/2005/8/layout/hierarchy3"/>
    <dgm:cxn modelId="{A6E012E3-292B-4F40-8A6E-9D3AD2B7FDC3}" type="presParOf" srcId="{410C4C18-10D0-4548-9BD9-74CAAB850C17}" destId="{8761583F-CE81-498B-9DA7-85CF666CDA3D}" srcOrd="1" destOrd="0" presId="urn:microsoft.com/office/officeart/2005/8/layout/hierarchy3"/>
    <dgm:cxn modelId="{22CCF685-DD37-4EB4-BDB2-67BA72AF7AF1}" type="presParOf" srcId="{E8875F5B-2E40-4F60-93DE-FD2D4ACAEE73}" destId="{380AACCD-F657-49CF-81B4-D384F52B147A}" srcOrd="5" destOrd="0" presId="urn:microsoft.com/office/officeart/2005/8/layout/hierarchy3"/>
    <dgm:cxn modelId="{774E1832-C1C2-4FE7-8452-70BD2CAC9E66}" type="presParOf" srcId="{380AACCD-F657-49CF-81B4-D384F52B147A}" destId="{7B27BDE9-E161-4466-8675-05CCCE7A9E51}" srcOrd="0" destOrd="0" presId="urn:microsoft.com/office/officeart/2005/8/layout/hierarchy3"/>
    <dgm:cxn modelId="{CE82E521-9136-4624-B5C9-06CCC573F76E}" type="presParOf" srcId="{7B27BDE9-E161-4466-8675-05CCCE7A9E51}" destId="{CF6A2196-E01E-4265-8082-0C4902E00AF7}" srcOrd="0" destOrd="0" presId="urn:microsoft.com/office/officeart/2005/8/layout/hierarchy3"/>
    <dgm:cxn modelId="{9C62DAED-379D-4B6B-8704-2CFA3C10CEAC}" type="presParOf" srcId="{7B27BDE9-E161-4466-8675-05CCCE7A9E51}" destId="{4112065D-B803-4085-AB9B-7F087C0FF056}" srcOrd="1" destOrd="0" presId="urn:microsoft.com/office/officeart/2005/8/layout/hierarchy3"/>
    <dgm:cxn modelId="{5F2B9B7A-AD37-411D-B8B9-306B287134A7}" type="presParOf" srcId="{380AACCD-F657-49CF-81B4-D384F52B147A}" destId="{228385DA-BFEA-4C55-B3EE-75E77C70D146}" srcOrd="1" destOrd="0" presId="urn:microsoft.com/office/officeart/2005/8/layout/hierarchy3"/>
    <dgm:cxn modelId="{F915EC74-6D3D-4756-9859-E78C003CACE4}" type="presParOf" srcId="{E8875F5B-2E40-4F60-93DE-FD2D4ACAEE73}" destId="{2ED3F3C6-C96A-4E93-A5AB-60B3A7B1FB2E}" srcOrd="6" destOrd="0" presId="urn:microsoft.com/office/officeart/2005/8/layout/hierarchy3"/>
    <dgm:cxn modelId="{BF024C10-3BCC-4CC0-96B0-E94FE03FF92E}" type="presParOf" srcId="{2ED3F3C6-C96A-4E93-A5AB-60B3A7B1FB2E}" destId="{1A5C98AC-3A70-4DE6-8BE3-5636CACC83B9}" srcOrd="0" destOrd="0" presId="urn:microsoft.com/office/officeart/2005/8/layout/hierarchy3"/>
    <dgm:cxn modelId="{24171DA7-B553-4E86-9127-7EC2D141063A}" type="presParOf" srcId="{1A5C98AC-3A70-4DE6-8BE3-5636CACC83B9}" destId="{FF829DB5-2FA5-44E3-A8BC-9A526F59CC7A}" srcOrd="0" destOrd="0" presId="urn:microsoft.com/office/officeart/2005/8/layout/hierarchy3"/>
    <dgm:cxn modelId="{2ED33EE8-FEF1-4210-97FA-0D00E3B33F99}" type="presParOf" srcId="{1A5C98AC-3A70-4DE6-8BE3-5636CACC83B9}" destId="{F8AAF29B-3FA5-4C44-970E-8F2ECD648831}" srcOrd="1" destOrd="0" presId="urn:microsoft.com/office/officeart/2005/8/layout/hierarchy3"/>
    <dgm:cxn modelId="{649A3CFF-1A44-44BA-88D9-97ECDC9B2557}" type="presParOf" srcId="{2ED3F3C6-C96A-4E93-A5AB-60B3A7B1FB2E}" destId="{7AE982A8-CFDB-4291-AE19-C495F2A4E3A2}" srcOrd="1" destOrd="0" presId="urn:microsoft.com/office/officeart/2005/8/layout/hierarchy3"/>
    <dgm:cxn modelId="{4CB61FCC-393D-4602-B139-6E4756C61F53}" type="presParOf" srcId="{E8875F5B-2E40-4F60-93DE-FD2D4ACAEE73}" destId="{1BD76881-EE73-4C21-9A6D-2B8A72DC3DC0}" srcOrd="7" destOrd="0" presId="urn:microsoft.com/office/officeart/2005/8/layout/hierarchy3"/>
    <dgm:cxn modelId="{2FFA04AF-05B8-4728-B454-23C746042A79}" type="presParOf" srcId="{1BD76881-EE73-4C21-9A6D-2B8A72DC3DC0}" destId="{BB7AB170-6808-4100-9629-E2CC5F85E274}" srcOrd="0" destOrd="0" presId="urn:microsoft.com/office/officeart/2005/8/layout/hierarchy3"/>
    <dgm:cxn modelId="{BFD91DC0-F16D-44E2-94D6-D965B688EB7A}" type="presParOf" srcId="{BB7AB170-6808-4100-9629-E2CC5F85E274}" destId="{ABEAFE4F-779D-47BB-8EA4-CF4718402DE9}" srcOrd="0" destOrd="0" presId="urn:microsoft.com/office/officeart/2005/8/layout/hierarchy3"/>
    <dgm:cxn modelId="{B721E63F-EDE2-46A4-A433-57053F8D595A}" type="presParOf" srcId="{BB7AB170-6808-4100-9629-E2CC5F85E274}" destId="{7DCB2AD1-AB93-475A-8699-259F8EFFA41E}" srcOrd="1" destOrd="0" presId="urn:microsoft.com/office/officeart/2005/8/layout/hierarchy3"/>
    <dgm:cxn modelId="{5040D500-280E-4780-9861-55E6B902ACE8}" type="presParOf" srcId="{1BD76881-EE73-4C21-9A6D-2B8A72DC3DC0}" destId="{C03B7765-97BE-449D-971B-FE5A600F005C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4711169-85E0-4962-8D89-571130E71BA3}" type="doc">
      <dgm:prSet loTypeId="urn:microsoft.com/office/officeart/2005/8/layout/pyramid2" loCatId="pyramid" qsTypeId="urn:microsoft.com/office/officeart/2005/8/quickstyle/simple1" qsCatId="simple" csTypeId="urn:microsoft.com/office/officeart/2005/8/colors/colorful4" csCatId="colorful" phldr="1"/>
      <dgm:spPr/>
    </dgm:pt>
    <dgm:pt modelId="{77798EBB-36CE-4FC5-A453-5DE9B679D031}">
      <dgm:prSet phldrT="[Текст]" custT="1"/>
      <dgm:spPr/>
      <dgm:t>
        <a:bodyPr/>
        <a:lstStyle/>
        <a:p>
          <a:r>
            <a:rPr lang="ru-RU" sz="1600" dirty="0" smtClean="0"/>
            <a:t>«Моя семья»</a:t>
          </a:r>
          <a:endParaRPr lang="ru-RU" sz="1600" dirty="0"/>
        </a:p>
      </dgm:t>
    </dgm:pt>
    <dgm:pt modelId="{B0B06478-2077-4C1C-91C6-3BFCC108F5FC}" type="parTrans" cxnId="{426FDCD7-120E-41F2-B326-4DE1F0AEFA89}">
      <dgm:prSet/>
      <dgm:spPr/>
      <dgm:t>
        <a:bodyPr/>
        <a:lstStyle/>
        <a:p>
          <a:endParaRPr lang="ru-RU" sz="1600"/>
        </a:p>
      </dgm:t>
    </dgm:pt>
    <dgm:pt modelId="{1C9B029E-B569-453C-BEEA-DC7CFBA20B32}" type="sibTrans" cxnId="{426FDCD7-120E-41F2-B326-4DE1F0AEFA89}">
      <dgm:prSet/>
      <dgm:spPr/>
      <dgm:t>
        <a:bodyPr/>
        <a:lstStyle/>
        <a:p>
          <a:endParaRPr lang="ru-RU" sz="1600"/>
        </a:p>
      </dgm:t>
    </dgm:pt>
    <dgm:pt modelId="{F185564B-D0AA-4EEC-BEDC-24DE628DA8B7}">
      <dgm:prSet phldrT="[Текст]" custT="1"/>
      <dgm:spPr/>
      <dgm:t>
        <a:bodyPr/>
        <a:lstStyle/>
        <a:p>
          <a:r>
            <a:rPr lang="ru-RU" sz="1600" dirty="0" smtClean="0"/>
            <a:t>«Члены моей семьи» </a:t>
          </a:r>
          <a:endParaRPr lang="ru-RU" sz="1600" dirty="0"/>
        </a:p>
      </dgm:t>
    </dgm:pt>
    <dgm:pt modelId="{4BC9E085-6755-42AB-9E0F-8A76D7306950}" type="parTrans" cxnId="{88B44448-78D8-43AE-9BD5-69DD1FD94A15}">
      <dgm:prSet/>
      <dgm:spPr/>
      <dgm:t>
        <a:bodyPr/>
        <a:lstStyle/>
        <a:p>
          <a:endParaRPr lang="ru-RU" sz="1600"/>
        </a:p>
      </dgm:t>
    </dgm:pt>
    <dgm:pt modelId="{46CD5FCA-245A-4202-B372-8E100EEF17BF}" type="sibTrans" cxnId="{88B44448-78D8-43AE-9BD5-69DD1FD94A15}">
      <dgm:prSet/>
      <dgm:spPr/>
      <dgm:t>
        <a:bodyPr/>
        <a:lstStyle/>
        <a:p>
          <a:endParaRPr lang="ru-RU" sz="1600"/>
        </a:p>
      </dgm:t>
    </dgm:pt>
    <dgm:pt modelId="{81CB0203-CCD9-4FD9-9103-C156E97280F7}">
      <dgm:prSet phldrT="[Текст]" custT="1"/>
      <dgm:spPr/>
      <dgm:t>
        <a:bodyPr/>
        <a:lstStyle/>
        <a:p>
          <a:r>
            <a:rPr lang="ru-RU" sz="1600" dirty="0" smtClean="0"/>
            <a:t>«Наши имена и фамилии»</a:t>
          </a:r>
          <a:endParaRPr lang="ru-RU" sz="1600" dirty="0"/>
        </a:p>
      </dgm:t>
    </dgm:pt>
    <dgm:pt modelId="{C4F1ED5E-2B56-47B5-B62E-011951606121}" type="parTrans" cxnId="{F512A104-E163-405C-B75E-F5655796889F}">
      <dgm:prSet/>
      <dgm:spPr/>
      <dgm:t>
        <a:bodyPr/>
        <a:lstStyle/>
        <a:p>
          <a:endParaRPr lang="ru-RU" sz="1600"/>
        </a:p>
      </dgm:t>
    </dgm:pt>
    <dgm:pt modelId="{4AB3A7F7-11FA-49C2-B478-5985E269EDA7}" type="sibTrans" cxnId="{F512A104-E163-405C-B75E-F5655796889F}">
      <dgm:prSet/>
      <dgm:spPr/>
      <dgm:t>
        <a:bodyPr/>
        <a:lstStyle/>
        <a:p>
          <a:endParaRPr lang="ru-RU" sz="1600"/>
        </a:p>
      </dgm:t>
    </dgm:pt>
    <dgm:pt modelId="{49D2D706-47AC-4B53-97CF-C0AD4356167A}">
      <dgm:prSet phldrT="[Текст]" custT="1"/>
      <dgm:spPr/>
      <dgm:t>
        <a:bodyPr/>
        <a:lstStyle/>
        <a:p>
          <a:r>
            <a:rPr lang="ru-RU" sz="1600" dirty="0" smtClean="0"/>
            <a:t>«Родительский дом - начало начал» </a:t>
          </a:r>
          <a:endParaRPr lang="ru-RU" sz="1600" dirty="0"/>
        </a:p>
      </dgm:t>
    </dgm:pt>
    <dgm:pt modelId="{B0858B9A-CB95-47B0-AD2A-E798A66B1CE1}" type="parTrans" cxnId="{378FC1C2-08A7-4ACD-AFF2-FDC462709857}">
      <dgm:prSet/>
      <dgm:spPr/>
      <dgm:t>
        <a:bodyPr/>
        <a:lstStyle/>
        <a:p>
          <a:endParaRPr lang="ru-RU" sz="1600"/>
        </a:p>
      </dgm:t>
    </dgm:pt>
    <dgm:pt modelId="{931B2BC9-18BB-40F7-9564-4D2155152666}" type="sibTrans" cxnId="{378FC1C2-08A7-4ACD-AFF2-FDC462709857}">
      <dgm:prSet/>
      <dgm:spPr/>
      <dgm:t>
        <a:bodyPr/>
        <a:lstStyle/>
        <a:p>
          <a:endParaRPr lang="ru-RU" sz="1600"/>
        </a:p>
      </dgm:t>
    </dgm:pt>
    <dgm:pt modelId="{E499A3F1-00CB-44A7-ABFA-9EA75EF5381D}">
      <dgm:prSet phldrT="[Текст]" custT="1"/>
      <dgm:spPr/>
      <dgm:t>
        <a:bodyPr/>
        <a:lstStyle/>
        <a:p>
          <a:r>
            <a:rPr lang="ru-RU" sz="1600" dirty="0" smtClean="0"/>
            <a:t>«Мой папа защитник Отечества»</a:t>
          </a:r>
          <a:endParaRPr lang="ru-RU" sz="1600" dirty="0"/>
        </a:p>
      </dgm:t>
    </dgm:pt>
    <dgm:pt modelId="{493E83E6-3B7F-434B-8A30-C07566B212D4}" type="parTrans" cxnId="{F347EE96-311F-4146-A2F7-980EE79A64C3}">
      <dgm:prSet/>
      <dgm:spPr/>
      <dgm:t>
        <a:bodyPr/>
        <a:lstStyle/>
        <a:p>
          <a:endParaRPr lang="ru-RU" sz="1600"/>
        </a:p>
      </dgm:t>
    </dgm:pt>
    <dgm:pt modelId="{007E8B92-E3DD-4E45-8DEE-8E70029006CA}" type="sibTrans" cxnId="{F347EE96-311F-4146-A2F7-980EE79A64C3}">
      <dgm:prSet/>
      <dgm:spPr/>
      <dgm:t>
        <a:bodyPr/>
        <a:lstStyle/>
        <a:p>
          <a:endParaRPr lang="ru-RU" sz="1600"/>
        </a:p>
      </dgm:t>
    </dgm:pt>
    <dgm:pt modelId="{B36E8E0A-D1DB-4EB9-8ECA-4544B3382A7A}">
      <dgm:prSet phldrT="[Текст]" custT="1"/>
      <dgm:spPr/>
      <dgm:t>
        <a:bodyPr/>
        <a:lstStyle/>
        <a:p>
          <a:r>
            <a:rPr lang="ru-RU" sz="1600" dirty="0" smtClean="0"/>
            <a:t> «Моя любимая мама»</a:t>
          </a:r>
          <a:endParaRPr lang="ru-RU" sz="1600" dirty="0"/>
        </a:p>
      </dgm:t>
    </dgm:pt>
    <dgm:pt modelId="{E948C24B-FE82-4F0E-A9EC-488FFDB4EF6C}" type="parTrans" cxnId="{E3402B9E-BD6D-44B8-ACC6-053358B9D013}">
      <dgm:prSet/>
      <dgm:spPr/>
      <dgm:t>
        <a:bodyPr/>
        <a:lstStyle/>
        <a:p>
          <a:endParaRPr lang="ru-RU" sz="1600"/>
        </a:p>
      </dgm:t>
    </dgm:pt>
    <dgm:pt modelId="{AED94882-291F-46AC-AEAC-BB9BA1E76704}" type="sibTrans" cxnId="{E3402B9E-BD6D-44B8-ACC6-053358B9D013}">
      <dgm:prSet/>
      <dgm:spPr/>
      <dgm:t>
        <a:bodyPr/>
        <a:lstStyle/>
        <a:p>
          <a:endParaRPr lang="ru-RU" sz="1600"/>
        </a:p>
      </dgm:t>
    </dgm:pt>
    <dgm:pt modelId="{08E5A0B5-EF06-4BB5-9A75-8D6A6B436CFA}">
      <dgm:prSet phldrT="[Текст]" custT="1"/>
      <dgm:spPr/>
      <dgm:t>
        <a:bodyPr/>
        <a:lstStyle/>
        <a:p>
          <a:r>
            <a:rPr lang="ru-RU" sz="1600" dirty="0" smtClean="0"/>
            <a:t>«Мы помощники»</a:t>
          </a:r>
          <a:endParaRPr lang="ru-RU" sz="1600" dirty="0"/>
        </a:p>
      </dgm:t>
    </dgm:pt>
    <dgm:pt modelId="{E0098290-D30F-41F6-BFC4-2714E64AD0E0}" type="parTrans" cxnId="{D0266DBB-C7C6-44D2-8953-F08986EF22A2}">
      <dgm:prSet/>
      <dgm:spPr/>
      <dgm:t>
        <a:bodyPr/>
        <a:lstStyle/>
        <a:p>
          <a:endParaRPr lang="ru-RU" sz="1600"/>
        </a:p>
      </dgm:t>
    </dgm:pt>
    <dgm:pt modelId="{D3358472-1C31-4B5A-A087-B1B5FC975FC4}" type="sibTrans" cxnId="{D0266DBB-C7C6-44D2-8953-F08986EF22A2}">
      <dgm:prSet/>
      <dgm:spPr/>
      <dgm:t>
        <a:bodyPr/>
        <a:lstStyle/>
        <a:p>
          <a:endParaRPr lang="ru-RU" sz="1600"/>
        </a:p>
      </dgm:t>
    </dgm:pt>
    <dgm:pt modelId="{02D816F2-CFB0-4CF1-AD95-794E217B06D0}">
      <dgm:prSet phldrT="[Текст]" custT="1"/>
      <dgm:spPr/>
      <dgm:t>
        <a:bodyPr/>
        <a:lstStyle/>
        <a:p>
          <a:r>
            <a:rPr lang="ru-RU" sz="1600" smtClean="0"/>
            <a:t> </a:t>
          </a:r>
          <a:r>
            <a:rPr lang="ru-RU" sz="1600" dirty="0" smtClean="0"/>
            <a:t>«Семейные традиции»</a:t>
          </a:r>
          <a:endParaRPr lang="ru-RU" sz="1600" dirty="0"/>
        </a:p>
      </dgm:t>
    </dgm:pt>
    <dgm:pt modelId="{52DDA8F6-43D3-4287-8D92-F98386862548}" type="parTrans" cxnId="{B1F73A7F-11AF-47F0-99FC-A19DED24E4F4}">
      <dgm:prSet/>
      <dgm:spPr/>
      <dgm:t>
        <a:bodyPr/>
        <a:lstStyle/>
        <a:p>
          <a:endParaRPr lang="ru-RU" sz="1600"/>
        </a:p>
      </dgm:t>
    </dgm:pt>
    <dgm:pt modelId="{EB6FA44D-F7A3-4414-9453-D65C8B3C5896}" type="sibTrans" cxnId="{B1F73A7F-11AF-47F0-99FC-A19DED24E4F4}">
      <dgm:prSet/>
      <dgm:spPr/>
      <dgm:t>
        <a:bodyPr/>
        <a:lstStyle/>
        <a:p>
          <a:endParaRPr lang="ru-RU" sz="1600"/>
        </a:p>
      </dgm:t>
    </dgm:pt>
    <dgm:pt modelId="{42C1CE8F-2212-457C-A2B0-FCE6AA01EF5A}" type="pres">
      <dgm:prSet presAssocID="{A4711169-85E0-4962-8D89-571130E71BA3}" presName="compositeShape" presStyleCnt="0">
        <dgm:presLayoutVars>
          <dgm:dir/>
          <dgm:resizeHandles/>
        </dgm:presLayoutVars>
      </dgm:prSet>
      <dgm:spPr/>
    </dgm:pt>
    <dgm:pt modelId="{EC7A29E8-5316-4DF0-80C2-03460A8F025F}" type="pres">
      <dgm:prSet presAssocID="{A4711169-85E0-4962-8D89-571130E71BA3}" presName="pyramid" presStyleLbl="node1" presStyleIdx="0" presStyleCnt="1"/>
      <dgm:spPr/>
    </dgm:pt>
    <dgm:pt modelId="{65BBBDBA-65A4-45BE-8C95-60DBD8852020}" type="pres">
      <dgm:prSet presAssocID="{A4711169-85E0-4962-8D89-571130E71BA3}" presName="theList" presStyleCnt="0"/>
      <dgm:spPr/>
    </dgm:pt>
    <dgm:pt modelId="{EA16053C-B76A-4AB5-A623-2C0573826490}" type="pres">
      <dgm:prSet presAssocID="{77798EBB-36CE-4FC5-A453-5DE9B679D031}" presName="aNode" presStyleLbl="fgAcc1" presStyleIdx="0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1986AE-8BFE-4588-8F50-C094C02E6D80}" type="pres">
      <dgm:prSet presAssocID="{77798EBB-36CE-4FC5-A453-5DE9B679D031}" presName="aSpace" presStyleCnt="0"/>
      <dgm:spPr/>
    </dgm:pt>
    <dgm:pt modelId="{EA9AB0F5-2497-45D0-83B9-6DAF9FB93DBE}" type="pres">
      <dgm:prSet presAssocID="{F185564B-D0AA-4EEC-BEDC-24DE628DA8B7}" presName="aNode" presStyleLbl="fgAcc1" presStyleIdx="1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65AC50-A15C-463B-9AB1-7E0C86EFA45D}" type="pres">
      <dgm:prSet presAssocID="{F185564B-D0AA-4EEC-BEDC-24DE628DA8B7}" presName="aSpace" presStyleCnt="0"/>
      <dgm:spPr/>
    </dgm:pt>
    <dgm:pt modelId="{331D6520-E85F-45A8-84E2-C90693C349E0}" type="pres">
      <dgm:prSet presAssocID="{81CB0203-CCD9-4FD9-9103-C156E97280F7}" presName="aNode" presStyleLbl="fgAcc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0DE1D0-87B0-4748-807F-967C21C41096}" type="pres">
      <dgm:prSet presAssocID="{81CB0203-CCD9-4FD9-9103-C156E97280F7}" presName="aSpace" presStyleCnt="0"/>
      <dgm:spPr/>
    </dgm:pt>
    <dgm:pt modelId="{0C56DA0E-FE2F-4AD0-BB47-AD68028E38F2}" type="pres">
      <dgm:prSet presAssocID="{49D2D706-47AC-4B53-97CF-C0AD4356167A}" presName="aNode" presStyleLbl="fgAcc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B90E7E-DA44-43BB-A5EC-58AFBDDDE721}" type="pres">
      <dgm:prSet presAssocID="{49D2D706-47AC-4B53-97CF-C0AD4356167A}" presName="aSpace" presStyleCnt="0"/>
      <dgm:spPr/>
    </dgm:pt>
    <dgm:pt modelId="{C7B8B98F-D3C4-4958-BDFB-A3530665F552}" type="pres">
      <dgm:prSet presAssocID="{E499A3F1-00CB-44A7-ABFA-9EA75EF5381D}" presName="aNode" presStyleLbl="fgAcc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82ABB1-9359-41B3-B667-4ABC969CE067}" type="pres">
      <dgm:prSet presAssocID="{E499A3F1-00CB-44A7-ABFA-9EA75EF5381D}" presName="aSpace" presStyleCnt="0"/>
      <dgm:spPr/>
    </dgm:pt>
    <dgm:pt modelId="{E1E74336-D892-42F2-BFF0-F38A03178B1C}" type="pres">
      <dgm:prSet presAssocID="{B36E8E0A-D1DB-4EB9-8ECA-4544B3382A7A}" presName="aNode" presStyleLbl="fgAcc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398C32-5960-4D5B-9EAE-19B058CA1327}" type="pres">
      <dgm:prSet presAssocID="{B36E8E0A-D1DB-4EB9-8ECA-4544B3382A7A}" presName="aSpace" presStyleCnt="0"/>
      <dgm:spPr/>
    </dgm:pt>
    <dgm:pt modelId="{364F96EF-59AC-4619-816C-7A7E92DADAC9}" type="pres">
      <dgm:prSet presAssocID="{08E5A0B5-EF06-4BB5-9A75-8D6A6B436CFA}" presName="aNode" presStyleLbl="fgAcc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496BF8-E512-41B9-82AB-F3B48285FC6F}" type="pres">
      <dgm:prSet presAssocID="{08E5A0B5-EF06-4BB5-9A75-8D6A6B436CFA}" presName="aSpace" presStyleCnt="0"/>
      <dgm:spPr/>
    </dgm:pt>
    <dgm:pt modelId="{DF6DB7DB-75C0-4C05-90FF-B16E56BD4947}" type="pres">
      <dgm:prSet presAssocID="{02D816F2-CFB0-4CF1-AD95-794E217B06D0}" presName="aNode" presStyleLbl="fgAcc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90881E-3920-4D6D-B606-8A5A7AFC70A4}" type="pres">
      <dgm:prSet presAssocID="{02D816F2-CFB0-4CF1-AD95-794E217B06D0}" presName="aSpace" presStyleCnt="0"/>
      <dgm:spPr/>
    </dgm:pt>
  </dgm:ptLst>
  <dgm:cxnLst>
    <dgm:cxn modelId="{D52E6CBF-082E-4028-B0AD-3DED8A9ADBCE}" type="presOf" srcId="{49D2D706-47AC-4B53-97CF-C0AD4356167A}" destId="{0C56DA0E-FE2F-4AD0-BB47-AD68028E38F2}" srcOrd="0" destOrd="0" presId="urn:microsoft.com/office/officeart/2005/8/layout/pyramid2"/>
    <dgm:cxn modelId="{DBE7A37F-FD88-47BE-BE1D-8963724CC1C3}" type="presOf" srcId="{08E5A0B5-EF06-4BB5-9A75-8D6A6B436CFA}" destId="{364F96EF-59AC-4619-816C-7A7E92DADAC9}" srcOrd="0" destOrd="0" presId="urn:microsoft.com/office/officeart/2005/8/layout/pyramid2"/>
    <dgm:cxn modelId="{D0266DBB-C7C6-44D2-8953-F08986EF22A2}" srcId="{A4711169-85E0-4962-8D89-571130E71BA3}" destId="{08E5A0B5-EF06-4BB5-9A75-8D6A6B436CFA}" srcOrd="6" destOrd="0" parTransId="{E0098290-D30F-41F6-BFC4-2714E64AD0E0}" sibTransId="{D3358472-1C31-4B5A-A087-B1B5FC975FC4}"/>
    <dgm:cxn modelId="{B1F73A7F-11AF-47F0-99FC-A19DED24E4F4}" srcId="{A4711169-85E0-4962-8D89-571130E71BA3}" destId="{02D816F2-CFB0-4CF1-AD95-794E217B06D0}" srcOrd="7" destOrd="0" parTransId="{52DDA8F6-43D3-4287-8D92-F98386862548}" sibTransId="{EB6FA44D-F7A3-4414-9453-D65C8B3C5896}"/>
    <dgm:cxn modelId="{02E27382-2F50-4FA9-9443-A5E7471968B2}" type="presOf" srcId="{B36E8E0A-D1DB-4EB9-8ECA-4544B3382A7A}" destId="{E1E74336-D892-42F2-BFF0-F38A03178B1C}" srcOrd="0" destOrd="0" presId="urn:microsoft.com/office/officeart/2005/8/layout/pyramid2"/>
    <dgm:cxn modelId="{86C913C2-2968-4B55-B4CC-E63596C22B6F}" type="presOf" srcId="{81CB0203-CCD9-4FD9-9103-C156E97280F7}" destId="{331D6520-E85F-45A8-84E2-C90693C349E0}" srcOrd="0" destOrd="0" presId="urn:microsoft.com/office/officeart/2005/8/layout/pyramid2"/>
    <dgm:cxn modelId="{E3402B9E-BD6D-44B8-ACC6-053358B9D013}" srcId="{A4711169-85E0-4962-8D89-571130E71BA3}" destId="{B36E8E0A-D1DB-4EB9-8ECA-4544B3382A7A}" srcOrd="5" destOrd="0" parTransId="{E948C24B-FE82-4F0E-A9EC-488FFDB4EF6C}" sibTransId="{AED94882-291F-46AC-AEAC-BB9BA1E76704}"/>
    <dgm:cxn modelId="{378FC1C2-08A7-4ACD-AFF2-FDC462709857}" srcId="{A4711169-85E0-4962-8D89-571130E71BA3}" destId="{49D2D706-47AC-4B53-97CF-C0AD4356167A}" srcOrd="3" destOrd="0" parTransId="{B0858B9A-CB95-47B0-AD2A-E798A66B1CE1}" sibTransId="{931B2BC9-18BB-40F7-9564-4D2155152666}"/>
    <dgm:cxn modelId="{60D01154-8208-48E1-8E50-E807F7D61B56}" type="presOf" srcId="{F185564B-D0AA-4EEC-BEDC-24DE628DA8B7}" destId="{EA9AB0F5-2497-45D0-83B9-6DAF9FB93DBE}" srcOrd="0" destOrd="0" presId="urn:microsoft.com/office/officeart/2005/8/layout/pyramid2"/>
    <dgm:cxn modelId="{F512A104-E163-405C-B75E-F5655796889F}" srcId="{A4711169-85E0-4962-8D89-571130E71BA3}" destId="{81CB0203-CCD9-4FD9-9103-C156E97280F7}" srcOrd="2" destOrd="0" parTransId="{C4F1ED5E-2B56-47B5-B62E-011951606121}" sibTransId="{4AB3A7F7-11FA-49C2-B478-5985E269EDA7}"/>
    <dgm:cxn modelId="{CB346235-6BFD-43EB-8D19-3DB09BA64DD0}" type="presOf" srcId="{A4711169-85E0-4962-8D89-571130E71BA3}" destId="{42C1CE8F-2212-457C-A2B0-FCE6AA01EF5A}" srcOrd="0" destOrd="0" presId="urn:microsoft.com/office/officeart/2005/8/layout/pyramid2"/>
    <dgm:cxn modelId="{CC2FDCC7-89CC-455D-987F-1C669E604560}" type="presOf" srcId="{02D816F2-CFB0-4CF1-AD95-794E217B06D0}" destId="{DF6DB7DB-75C0-4C05-90FF-B16E56BD4947}" srcOrd="0" destOrd="0" presId="urn:microsoft.com/office/officeart/2005/8/layout/pyramid2"/>
    <dgm:cxn modelId="{F347EE96-311F-4146-A2F7-980EE79A64C3}" srcId="{A4711169-85E0-4962-8D89-571130E71BA3}" destId="{E499A3F1-00CB-44A7-ABFA-9EA75EF5381D}" srcOrd="4" destOrd="0" parTransId="{493E83E6-3B7F-434B-8A30-C07566B212D4}" sibTransId="{007E8B92-E3DD-4E45-8DEE-8E70029006CA}"/>
    <dgm:cxn modelId="{426FDCD7-120E-41F2-B326-4DE1F0AEFA89}" srcId="{A4711169-85E0-4962-8D89-571130E71BA3}" destId="{77798EBB-36CE-4FC5-A453-5DE9B679D031}" srcOrd="0" destOrd="0" parTransId="{B0B06478-2077-4C1C-91C6-3BFCC108F5FC}" sibTransId="{1C9B029E-B569-453C-BEEA-DC7CFBA20B32}"/>
    <dgm:cxn modelId="{1CF15548-A227-4667-9D47-DFB33C5794D0}" type="presOf" srcId="{E499A3F1-00CB-44A7-ABFA-9EA75EF5381D}" destId="{C7B8B98F-D3C4-4958-BDFB-A3530665F552}" srcOrd="0" destOrd="0" presId="urn:microsoft.com/office/officeart/2005/8/layout/pyramid2"/>
    <dgm:cxn modelId="{88B44448-78D8-43AE-9BD5-69DD1FD94A15}" srcId="{A4711169-85E0-4962-8D89-571130E71BA3}" destId="{F185564B-D0AA-4EEC-BEDC-24DE628DA8B7}" srcOrd="1" destOrd="0" parTransId="{4BC9E085-6755-42AB-9E0F-8A76D7306950}" sibTransId="{46CD5FCA-245A-4202-B372-8E100EEF17BF}"/>
    <dgm:cxn modelId="{6C651F2F-14CC-4A79-973A-035966E78228}" type="presOf" srcId="{77798EBB-36CE-4FC5-A453-5DE9B679D031}" destId="{EA16053C-B76A-4AB5-A623-2C0573826490}" srcOrd="0" destOrd="0" presId="urn:microsoft.com/office/officeart/2005/8/layout/pyramid2"/>
    <dgm:cxn modelId="{20A77145-6EA7-45A4-BBBD-82BD66FAA8F3}" type="presParOf" srcId="{42C1CE8F-2212-457C-A2B0-FCE6AA01EF5A}" destId="{EC7A29E8-5316-4DF0-80C2-03460A8F025F}" srcOrd="0" destOrd="0" presId="urn:microsoft.com/office/officeart/2005/8/layout/pyramid2"/>
    <dgm:cxn modelId="{1C1388E1-6FFB-4BAF-AC48-0208895CD870}" type="presParOf" srcId="{42C1CE8F-2212-457C-A2B0-FCE6AA01EF5A}" destId="{65BBBDBA-65A4-45BE-8C95-60DBD8852020}" srcOrd="1" destOrd="0" presId="urn:microsoft.com/office/officeart/2005/8/layout/pyramid2"/>
    <dgm:cxn modelId="{A3FC6F33-3C71-46A5-815A-896CA5A940CD}" type="presParOf" srcId="{65BBBDBA-65A4-45BE-8C95-60DBD8852020}" destId="{EA16053C-B76A-4AB5-A623-2C0573826490}" srcOrd="0" destOrd="0" presId="urn:microsoft.com/office/officeart/2005/8/layout/pyramid2"/>
    <dgm:cxn modelId="{8BB6ACA0-954B-4B61-B23E-EA00CE60E10C}" type="presParOf" srcId="{65BBBDBA-65A4-45BE-8C95-60DBD8852020}" destId="{BC1986AE-8BFE-4588-8F50-C094C02E6D80}" srcOrd="1" destOrd="0" presId="urn:microsoft.com/office/officeart/2005/8/layout/pyramid2"/>
    <dgm:cxn modelId="{0FCC1F09-1DB8-4E5C-B1E8-0AEE89B63928}" type="presParOf" srcId="{65BBBDBA-65A4-45BE-8C95-60DBD8852020}" destId="{EA9AB0F5-2497-45D0-83B9-6DAF9FB93DBE}" srcOrd="2" destOrd="0" presId="urn:microsoft.com/office/officeart/2005/8/layout/pyramid2"/>
    <dgm:cxn modelId="{9CDB63AD-C4C8-4B6C-9853-67ED6ED9F7F2}" type="presParOf" srcId="{65BBBDBA-65A4-45BE-8C95-60DBD8852020}" destId="{B765AC50-A15C-463B-9AB1-7E0C86EFA45D}" srcOrd="3" destOrd="0" presId="urn:microsoft.com/office/officeart/2005/8/layout/pyramid2"/>
    <dgm:cxn modelId="{665E96BE-6574-4995-B0BB-F5FF2CB70B65}" type="presParOf" srcId="{65BBBDBA-65A4-45BE-8C95-60DBD8852020}" destId="{331D6520-E85F-45A8-84E2-C90693C349E0}" srcOrd="4" destOrd="0" presId="urn:microsoft.com/office/officeart/2005/8/layout/pyramid2"/>
    <dgm:cxn modelId="{8AFF8CE2-EEA6-4EE5-B4A9-E2457F3BE88C}" type="presParOf" srcId="{65BBBDBA-65A4-45BE-8C95-60DBD8852020}" destId="{130DE1D0-87B0-4748-807F-967C21C41096}" srcOrd="5" destOrd="0" presId="urn:microsoft.com/office/officeart/2005/8/layout/pyramid2"/>
    <dgm:cxn modelId="{62AD0201-AD76-47ED-A7C3-3E302F09086A}" type="presParOf" srcId="{65BBBDBA-65A4-45BE-8C95-60DBD8852020}" destId="{0C56DA0E-FE2F-4AD0-BB47-AD68028E38F2}" srcOrd="6" destOrd="0" presId="urn:microsoft.com/office/officeart/2005/8/layout/pyramid2"/>
    <dgm:cxn modelId="{96E3357F-354E-4182-941D-EEC6CF90C979}" type="presParOf" srcId="{65BBBDBA-65A4-45BE-8C95-60DBD8852020}" destId="{B9B90E7E-DA44-43BB-A5EC-58AFBDDDE721}" srcOrd="7" destOrd="0" presId="urn:microsoft.com/office/officeart/2005/8/layout/pyramid2"/>
    <dgm:cxn modelId="{2D5BAD41-EC82-4CBD-8F36-A0A225D9B192}" type="presParOf" srcId="{65BBBDBA-65A4-45BE-8C95-60DBD8852020}" destId="{C7B8B98F-D3C4-4958-BDFB-A3530665F552}" srcOrd="8" destOrd="0" presId="urn:microsoft.com/office/officeart/2005/8/layout/pyramid2"/>
    <dgm:cxn modelId="{FB8F3599-CDC0-4E99-9200-E039FDC6E177}" type="presParOf" srcId="{65BBBDBA-65A4-45BE-8C95-60DBD8852020}" destId="{AB82ABB1-9359-41B3-B667-4ABC969CE067}" srcOrd="9" destOrd="0" presId="urn:microsoft.com/office/officeart/2005/8/layout/pyramid2"/>
    <dgm:cxn modelId="{7D3AB74B-4B53-4F69-811F-033E46CE0AB2}" type="presParOf" srcId="{65BBBDBA-65A4-45BE-8C95-60DBD8852020}" destId="{E1E74336-D892-42F2-BFF0-F38A03178B1C}" srcOrd="10" destOrd="0" presId="urn:microsoft.com/office/officeart/2005/8/layout/pyramid2"/>
    <dgm:cxn modelId="{7483BBA4-9733-4818-B0C0-2CBB75767598}" type="presParOf" srcId="{65BBBDBA-65A4-45BE-8C95-60DBD8852020}" destId="{04398C32-5960-4D5B-9EAE-19B058CA1327}" srcOrd="11" destOrd="0" presId="urn:microsoft.com/office/officeart/2005/8/layout/pyramid2"/>
    <dgm:cxn modelId="{D3D3C072-835B-4EF9-A53A-DC800C19CD07}" type="presParOf" srcId="{65BBBDBA-65A4-45BE-8C95-60DBD8852020}" destId="{364F96EF-59AC-4619-816C-7A7E92DADAC9}" srcOrd="12" destOrd="0" presId="urn:microsoft.com/office/officeart/2005/8/layout/pyramid2"/>
    <dgm:cxn modelId="{A965BAA4-C791-43E8-92F2-AFADB7627F6A}" type="presParOf" srcId="{65BBBDBA-65A4-45BE-8C95-60DBD8852020}" destId="{D7496BF8-E512-41B9-82AB-F3B48285FC6F}" srcOrd="13" destOrd="0" presId="urn:microsoft.com/office/officeart/2005/8/layout/pyramid2"/>
    <dgm:cxn modelId="{A88016C7-FF86-466A-B76F-AA8C56B586FA}" type="presParOf" srcId="{65BBBDBA-65A4-45BE-8C95-60DBD8852020}" destId="{DF6DB7DB-75C0-4C05-90FF-B16E56BD4947}" srcOrd="14" destOrd="0" presId="urn:microsoft.com/office/officeart/2005/8/layout/pyramid2"/>
    <dgm:cxn modelId="{8C2182E3-7874-49A0-A00B-96FD74ED96E5}" type="presParOf" srcId="{65BBBDBA-65A4-45BE-8C95-60DBD8852020}" destId="{BD90881E-3920-4D6D-B606-8A5A7AFC70A4}" srcOrd="1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8AD37C3-6FE1-4C8A-8243-4B31F390D0B4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</dgm:pt>
    <dgm:pt modelId="{E2662A94-CF91-4694-AAA6-9771DEB51470}">
      <dgm:prSet phldrT="[Текст]" custT="1"/>
      <dgm:spPr/>
      <dgm:t>
        <a:bodyPr/>
        <a:lstStyle/>
        <a:p>
          <a:endParaRPr lang="ru-RU" sz="1600" dirty="0" smtClean="0"/>
        </a:p>
        <a:p>
          <a:r>
            <a:rPr lang="ru-RU" sz="1600" dirty="0" smtClean="0"/>
            <a:t> Презентация «Семейные традиции народов мира в День матери"</a:t>
          </a:r>
          <a:endParaRPr lang="ru-RU" sz="1600" dirty="0"/>
        </a:p>
      </dgm:t>
    </dgm:pt>
    <dgm:pt modelId="{2871E1FF-59AE-4471-827F-9DF0EFE35CAF}" type="parTrans" cxnId="{D3B263AF-F366-436E-9851-A5AA081DEB24}">
      <dgm:prSet/>
      <dgm:spPr/>
      <dgm:t>
        <a:bodyPr/>
        <a:lstStyle/>
        <a:p>
          <a:endParaRPr lang="ru-RU"/>
        </a:p>
      </dgm:t>
    </dgm:pt>
    <dgm:pt modelId="{9C03DE42-D4BC-4A06-91D3-9B87BB99C449}" type="sibTrans" cxnId="{D3B263AF-F366-436E-9851-A5AA081DEB24}">
      <dgm:prSet/>
      <dgm:spPr/>
      <dgm:t>
        <a:bodyPr/>
        <a:lstStyle/>
        <a:p>
          <a:endParaRPr lang="ru-RU"/>
        </a:p>
      </dgm:t>
    </dgm:pt>
    <dgm:pt modelId="{C530AF10-F574-4476-9F41-61EF4AB49CC3}">
      <dgm:prSet phldrT="[Текст]" custT="1"/>
      <dgm:spPr/>
      <dgm:t>
        <a:bodyPr/>
        <a:lstStyle/>
        <a:p>
          <a:r>
            <a:rPr lang="ru-RU" sz="1600" dirty="0" smtClean="0"/>
            <a:t> НОД «Новогодние традиции в доме. Путешествие в историю новогодней  игрушки»</a:t>
          </a:r>
          <a:endParaRPr lang="ru-RU" sz="1600" dirty="0"/>
        </a:p>
      </dgm:t>
    </dgm:pt>
    <dgm:pt modelId="{6FBC8055-6097-4128-9429-D3B9821029D4}" type="parTrans" cxnId="{25E9ADAD-910A-4BD5-83EE-EE1807B659C9}">
      <dgm:prSet/>
      <dgm:spPr/>
      <dgm:t>
        <a:bodyPr/>
        <a:lstStyle/>
        <a:p>
          <a:endParaRPr lang="ru-RU"/>
        </a:p>
      </dgm:t>
    </dgm:pt>
    <dgm:pt modelId="{35AA7BEF-C895-441B-980B-482F5290A1A2}" type="sibTrans" cxnId="{25E9ADAD-910A-4BD5-83EE-EE1807B659C9}">
      <dgm:prSet/>
      <dgm:spPr/>
      <dgm:t>
        <a:bodyPr/>
        <a:lstStyle/>
        <a:p>
          <a:endParaRPr lang="ru-RU"/>
        </a:p>
      </dgm:t>
    </dgm:pt>
    <dgm:pt modelId="{A69C45D4-F447-44F4-A6A2-4DE62C5D7F6E}">
      <dgm:prSet phldrT="[Текст]" custT="1"/>
      <dgm:spPr/>
      <dgm:t>
        <a:bodyPr/>
        <a:lstStyle/>
        <a:p>
          <a:r>
            <a:rPr lang="ru-RU" sz="1600" dirty="0" smtClean="0"/>
            <a:t> Беседа, с использованием ИКТ «Народные традиции «Святки-колядки»</a:t>
          </a:r>
          <a:endParaRPr lang="ru-RU" sz="1600" dirty="0"/>
        </a:p>
      </dgm:t>
    </dgm:pt>
    <dgm:pt modelId="{98FD0ED0-8C97-48BE-9694-01558D524285}" type="parTrans" cxnId="{9DF80B8D-CE6F-4870-BB79-18EE458CEC7B}">
      <dgm:prSet/>
      <dgm:spPr/>
      <dgm:t>
        <a:bodyPr/>
        <a:lstStyle/>
        <a:p>
          <a:endParaRPr lang="ru-RU"/>
        </a:p>
      </dgm:t>
    </dgm:pt>
    <dgm:pt modelId="{0F25778F-0D27-497A-B507-3C7CAD5AB8EA}" type="sibTrans" cxnId="{9DF80B8D-CE6F-4870-BB79-18EE458CEC7B}">
      <dgm:prSet/>
      <dgm:spPr/>
      <dgm:t>
        <a:bodyPr/>
        <a:lstStyle/>
        <a:p>
          <a:endParaRPr lang="ru-RU"/>
        </a:p>
      </dgm:t>
    </dgm:pt>
    <dgm:pt modelId="{3867FEDF-7D8D-4F82-9C93-E369120C3AFA}">
      <dgm:prSet phldrT="[Текст]" custT="1"/>
      <dgm:spPr/>
      <dgm:t>
        <a:bodyPr/>
        <a:lstStyle/>
        <a:p>
          <a:r>
            <a:rPr lang="ru-RU" sz="1600" dirty="0" smtClean="0"/>
            <a:t>Беседа «Праздники февраля»</a:t>
          </a:r>
          <a:endParaRPr lang="ru-RU" sz="1600" dirty="0"/>
        </a:p>
      </dgm:t>
    </dgm:pt>
    <dgm:pt modelId="{607DA138-F8BF-427E-B1A2-177B283A48F1}" type="parTrans" cxnId="{36E0A61B-4154-41E3-8F84-74E3DF8DBDD8}">
      <dgm:prSet/>
      <dgm:spPr/>
      <dgm:t>
        <a:bodyPr/>
        <a:lstStyle/>
        <a:p>
          <a:endParaRPr lang="ru-RU"/>
        </a:p>
      </dgm:t>
    </dgm:pt>
    <dgm:pt modelId="{7003B779-C052-4E39-8D73-148234611AEA}" type="sibTrans" cxnId="{36E0A61B-4154-41E3-8F84-74E3DF8DBDD8}">
      <dgm:prSet/>
      <dgm:spPr/>
      <dgm:t>
        <a:bodyPr/>
        <a:lstStyle/>
        <a:p>
          <a:endParaRPr lang="ru-RU"/>
        </a:p>
      </dgm:t>
    </dgm:pt>
    <dgm:pt modelId="{40FFF6CD-B6DA-4C07-84D3-740B6BC6E2D8}">
      <dgm:prSet phldrT="[Текст]" custT="1"/>
      <dgm:spPr/>
      <dgm:t>
        <a:bodyPr/>
        <a:lstStyle/>
        <a:p>
          <a:r>
            <a:rPr lang="ru-RU" sz="1600" dirty="0" smtClean="0"/>
            <a:t>НОД « Масленица пришла, отворяй ворота»</a:t>
          </a:r>
          <a:endParaRPr lang="ru-RU" sz="1600" dirty="0"/>
        </a:p>
      </dgm:t>
    </dgm:pt>
    <dgm:pt modelId="{4D59486D-5761-4DBA-BCCA-82FB9CF19DC8}" type="parTrans" cxnId="{24D7B3F9-2928-474F-B749-CBF0BAF4D06C}">
      <dgm:prSet/>
      <dgm:spPr/>
      <dgm:t>
        <a:bodyPr/>
        <a:lstStyle/>
        <a:p>
          <a:endParaRPr lang="ru-RU"/>
        </a:p>
      </dgm:t>
    </dgm:pt>
    <dgm:pt modelId="{8D58CD43-30D3-4F19-8F57-70E8D34F98C1}" type="sibTrans" cxnId="{24D7B3F9-2928-474F-B749-CBF0BAF4D06C}">
      <dgm:prSet/>
      <dgm:spPr/>
      <dgm:t>
        <a:bodyPr/>
        <a:lstStyle/>
        <a:p>
          <a:endParaRPr lang="ru-RU"/>
        </a:p>
      </dgm:t>
    </dgm:pt>
    <dgm:pt modelId="{C76E6C0C-A8D8-4F88-AAF5-D3B391E7DFD7}">
      <dgm:prSet phldrT="[Текст]" custT="1"/>
      <dgm:spPr/>
      <dgm:t>
        <a:bodyPr/>
        <a:lstStyle/>
        <a:p>
          <a:r>
            <a:rPr lang="ru-RU" sz="1600" dirty="0" smtClean="0"/>
            <a:t>Презентация «Пасхальные чудеса»</a:t>
          </a:r>
          <a:endParaRPr lang="ru-RU" sz="1600" dirty="0"/>
        </a:p>
      </dgm:t>
    </dgm:pt>
    <dgm:pt modelId="{E5582880-7E70-46B6-A98E-2501E5EE97A1}" type="parTrans" cxnId="{D104DB85-5BB0-4DA9-8EB4-04A15B2976FD}">
      <dgm:prSet/>
      <dgm:spPr/>
      <dgm:t>
        <a:bodyPr/>
        <a:lstStyle/>
        <a:p>
          <a:endParaRPr lang="ru-RU"/>
        </a:p>
      </dgm:t>
    </dgm:pt>
    <dgm:pt modelId="{FFC079D4-7BDB-449C-B08D-6C583586F48D}" type="sibTrans" cxnId="{D104DB85-5BB0-4DA9-8EB4-04A15B2976FD}">
      <dgm:prSet/>
      <dgm:spPr/>
      <dgm:t>
        <a:bodyPr/>
        <a:lstStyle/>
        <a:p>
          <a:endParaRPr lang="ru-RU"/>
        </a:p>
      </dgm:t>
    </dgm:pt>
    <dgm:pt modelId="{47F57F60-F050-487B-8CF0-A0B409644983}">
      <dgm:prSet phldrT="[Текст]" custT="1"/>
      <dgm:spPr/>
      <dgm:t>
        <a:bodyPr/>
        <a:lstStyle/>
        <a:p>
          <a:r>
            <a:rPr lang="ru-RU" sz="1600" dirty="0" smtClean="0"/>
            <a:t>НОД с использование ИКТ «Традиции русского народа «</a:t>
          </a:r>
          <a:endParaRPr lang="ru-RU" sz="1600" dirty="0"/>
        </a:p>
      </dgm:t>
    </dgm:pt>
    <dgm:pt modelId="{A7AF93C6-1D56-4F2F-A684-30EAC64E82AE}" type="parTrans" cxnId="{5046FDC5-6020-4F51-A85D-123F315E4A2E}">
      <dgm:prSet/>
      <dgm:spPr/>
      <dgm:t>
        <a:bodyPr/>
        <a:lstStyle/>
        <a:p>
          <a:endParaRPr lang="ru-RU"/>
        </a:p>
      </dgm:t>
    </dgm:pt>
    <dgm:pt modelId="{C440AB59-49CB-49CC-BD3F-77728D714075}" type="sibTrans" cxnId="{5046FDC5-6020-4F51-A85D-123F315E4A2E}">
      <dgm:prSet/>
      <dgm:spPr/>
      <dgm:t>
        <a:bodyPr/>
        <a:lstStyle/>
        <a:p>
          <a:endParaRPr lang="ru-RU"/>
        </a:p>
      </dgm:t>
    </dgm:pt>
    <dgm:pt modelId="{3A45F5D6-D2D5-4838-8240-684CFF0C299E}" type="pres">
      <dgm:prSet presAssocID="{A8AD37C3-6FE1-4C8A-8243-4B31F390D0B4}" presName="diagram" presStyleCnt="0">
        <dgm:presLayoutVars>
          <dgm:dir/>
          <dgm:resizeHandles val="exact"/>
        </dgm:presLayoutVars>
      </dgm:prSet>
      <dgm:spPr/>
    </dgm:pt>
    <dgm:pt modelId="{AD4E3AE0-E129-41EF-B619-68894C8682CD}" type="pres">
      <dgm:prSet presAssocID="{E2662A94-CF91-4694-AAA6-9771DEB51470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A703DF-09B8-4D6E-9ADD-AC35E99B771B}" type="pres">
      <dgm:prSet presAssocID="{9C03DE42-D4BC-4A06-91D3-9B87BB99C449}" presName="sibTrans" presStyleCnt="0"/>
      <dgm:spPr/>
    </dgm:pt>
    <dgm:pt modelId="{823E9DED-9F35-4672-BE9A-A9BA9E5B29E0}" type="pres">
      <dgm:prSet presAssocID="{C530AF10-F574-4476-9F41-61EF4AB49CC3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F102C1-7479-4F3F-85DB-C9607D6C71C0}" type="pres">
      <dgm:prSet presAssocID="{35AA7BEF-C895-441B-980B-482F5290A1A2}" presName="sibTrans" presStyleCnt="0"/>
      <dgm:spPr/>
    </dgm:pt>
    <dgm:pt modelId="{01420305-C460-45E0-A8CF-1B6194C117F3}" type="pres">
      <dgm:prSet presAssocID="{A69C45D4-F447-44F4-A6A2-4DE62C5D7F6E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B7B3A5-DEAA-42B8-91D3-C30C99D7D2E7}" type="pres">
      <dgm:prSet presAssocID="{0F25778F-0D27-497A-B507-3C7CAD5AB8EA}" presName="sibTrans" presStyleCnt="0"/>
      <dgm:spPr/>
    </dgm:pt>
    <dgm:pt modelId="{F5830F7A-5126-4306-9C21-A0A272217937}" type="pres">
      <dgm:prSet presAssocID="{3867FEDF-7D8D-4F82-9C93-E369120C3AFA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0974E1-6D1A-449B-8629-6B81F1259DC4}" type="pres">
      <dgm:prSet presAssocID="{7003B779-C052-4E39-8D73-148234611AEA}" presName="sibTrans" presStyleCnt="0"/>
      <dgm:spPr/>
    </dgm:pt>
    <dgm:pt modelId="{BEFE9769-F914-42E6-80CF-552223C6E377}" type="pres">
      <dgm:prSet presAssocID="{40FFF6CD-B6DA-4C07-84D3-740B6BC6E2D8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C66F31-95A4-46E1-85E2-1D73BF908B93}" type="pres">
      <dgm:prSet presAssocID="{8D58CD43-30D3-4F19-8F57-70E8D34F98C1}" presName="sibTrans" presStyleCnt="0"/>
      <dgm:spPr/>
    </dgm:pt>
    <dgm:pt modelId="{63C30354-5AC5-42CC-B421-E0E0184830D2}" type="pres">
      <dgm:prSet presAssocID="{C76E6C0C-A8D8-4F88-AAF5-D3B391E7DFD7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71B66E-5BC0-48EC-BE06-C63251969F9A}" type="pres">
      <dgm:prSet presAssocID="{FFC079D4-7BDB-449C-B08D-6C583586F48D}" presName="sibTrans" presStyleCnt="0"/>
      <dgm:spPr/>
    </dgm:pt>
    <dgm:pt modelId="{393322DA-7A16-4876-A96B-EC78F3992EAD}" type="pres">
      <dgm:prSet presAssocID="{47F57F60-F050-487B-8CF0-A0B409644983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F4E6EF4-611B-4F1C-9727-F7B43319D50C}" type="presOf" srcId="{47F57F60-F050-487B-8CF0-A0B409644983}" destId="{393322DA-7A16-4876-A96B-EC78F3992EAD}" srcOrd="0" destOrd="0" presId="urn:microsoft.com/office/officeart/2005/8/layout/default"/>
    <dgm:cxn modelId="{57D0F058-E669-4E46-9812-D60D495E553A}" type="presOf" srcId="{E2662A94-CF91-4694-AAA6-9771DEB51470}" destId="{AD4E3AE0-E129-41EF-B619-68894C8682CD}" srcOrd="0" destOrd="0" presId="urn:microsoft.com/office/officeart/2005/8/layout/default"/>
    <dgm:cxn modelId="{A48DF98E-4A97-4DDB-A10C-98A6D5F69ECF}" type="presOf" srcId="{C76E6C0C-A8D8-4F88-AAF5-D3B391E7DFD7}" destId="{63C30354-5AC5-42CC-B421-E0E0184830D2}" srcOrd="0" destOrd="0" presId="urn:microsoft.com/office/officeart/2005/8/layout/default"/>
    <dgm:cxn modelId="{D104DB85-5BB0-4DA9-8EB4-04A15B2976FD}" srcId="{A8AD37C3-6FE1-4C8A-8243-4B31F390D0B4}" destId="{C76E6C0C-A8D8-4F88-AAF5-D3B391E7DFD7}" srcOrd="5" destOrd="0" parTransId="{E5582880-7E70-46B6-A98E-2501E5EE97A1}" sibTransId="{FFC079D4-7BDB-449C-B08D-6C583586F48D}"/>
    <dgm:cxn modelId="{5046FDC5-6020-4F51-A85D-123F315E4A2E}" srcId="{A8AD37C3-6FE1-4C8A-8243-4B31F390D0B4}" destId="{47F57F60-F050-487B-8CF0-A0B409644983}" srcOrd="6" destOrd="0" parTransId="{A7AF93C6-1D56-4F2F-A684-30EAC64E82AE}" sibTransId="{C440AB59-49CB-49CC-BD3F-77728D714075}"/>
    <dgm:cxn modelId="{58BD1D76-9469-4453-B316-D0B87F95A0C6}" type="presOf" srcId="{C530AF10-F574-4476-9F41-61EF4AB49CC3}" destId="{823E9DED-9F35-4672-BE9A-A9BA9E5B29E0}" srcOrd="0" destOrd="0" presId="urn:microsoft.com/office/officeart/2005/8/layout/default"/>
    <dgm:cxn modelId="{9DF80B8D-CE6F-4870-BB79-18EE458CEC7B}" srcId="{A8AD37C3-6FE1-4C8A-8243-4B31F390D0B4}" destId="{A69C45D4-F447-44F4-A6A2-4DE62C5D7F6E}" srcOrd="2" destOrd="0" parTransId="{98FD0ED0-8C97-48BE-9694-01558D524285}" sibTransId="{0F25778F-0D27-497A-B507-3C7CAD5AB8EA}"/>
    <dgm:cxn modelId="{36E0A61B-4154-41E3-8F84-74E3DF8DBDD8}" srcId="{A8AD37C3-6FE1-4C8A-8243-4B31F390D0B4}" destId="{3867FEDF-7D8D-4F82-9C93-E369120C3AFA}" srcOrd="3" destOrd="0" parTransId="{607DA138-F8BF-427E-B1A2-177B283A48F1}" sibTransId="{7003B779-C052-4E39-8D73-148234611AEA}"/>
    <dgm:cxn modelId="{25E9ADAD-910A-4BD5-83EE-EE1807B659C9}" srcId="{A8AD37C3-6FE1-4C8A-8243-4B31F390D0B4}" destId="{C530AF10-F574-4476-9F41-61EF4AB49CC3}" srcOrd="1" destOrd="0" parTransId="{6FBC8055-6097-4128-9429-D3B9821029D4}" sibTransId="{35AA7BEF-C895-441B-980B-482F5290A1A2}"/>
    <dgm:cxn modelId="{D3B263AF-F366-436E-9851-A5AA081DEB24}" srcId="{A8AD37C3-6FE1-4C8A-8243-4B31F390D0B4}" destId="{E2662A94-CF91-4694-AAA6-9771DEB51470}" srcOrd="0" destOrd="0" parTransId="{2871E1FF-59AE-4471-827F-9DF0EFE35CAF}" sibTransId="{9C03DE42-D4BC-4A06-91D3-9B87BB99C449}"/>
    <dgm:cxn modelId="{24D7B3F9-2928-474F-B749-CBF0BAF4D06C}" srcId="{A8AD37C3-6FE1-4C8A-8243-4B31F390D0B4}" destId="{40FFF6CD-B6DA-4C07-84D3-740B6BC6E2D8}" srcOrd="4" destOrd="0" parTransId="{4D59486D-5761-4DBA-BCCA-82FB9CF19DC8}" sibTransId="{8D58CD43-30D3-4F19-8F57-70E8D34F98C1}"/>
    <dgm:cxn modelId="{5A1859EB-C444-49E5-90EB-40342BB67EE5}" type="presOf" srcId="{A8AD37C3-6FE1-4C8A-8243-4B31F390D0B4}" destId="{3A45F5D6-D2D5-4838-8240-684CFF0C299E}" srcOrd="0" destOrd="0" presId="urn:microsoft.com/office/officeart/2005/8/layout/default"/>
    <dgm:cxn modelId="{C9EAEC3D-C2C0-4F33-9442-9888616140A2}" type="presOf" srcId="{40FFF6CD-B6DA-4C07-84D3-740B6BC6E2D8}" destId="{BEFE9769-F914-42E6-80CF-552223C6E377}" srcOrd="0" destOrd="0" presId="urn:microsoft.com/office/officeart/2005/8/layout/default"/>
    <dgm:cxn modelId="{B5E894D0-997D-4261-82F5-BE009C501D22}" type="presOf" srcId="{3867FEDF-7D8D-4F82-9C93-E369120C3AFA}" destId="{F5830F7A-5126-4306-9C21-A0A272217937}" srcOrd="0" destOrd="0" presId="urn:microsoft.com/office/officeart/2005/8/layout/default"/>
    <dgm:cxn modelId="{ED905923-3A36-4F9F-B06E-186609BF283F}" type="presOf" srcId="{A69C45D4-F447-44F4-A6A2-4DE62C5D7F6E}" destId="{01420305-C460-45E0-A8CF-1B6194C117F3}" srcOrd="0" destOrd="0" presId="urn:microsoft.com/office/officeart/2005/8/layout/default"/>
    <dgm:cxn modelId="{03F022E3-521D-4624-A41B-8B2D071989D3}" type="presParOf" srcId="{3A45F5D6-D2D5-4838-8240-684CFF0C299E}" destId="{AD4E3AE0-E129-41EF-B619-68894C8682CD}" srcOrd="0" destOrd="0" presId="urn:microsoft.com/office/officeart/2005/8/layout/default"/>
    <dgm:cxn modelId="{0A2B1418-1466-45DD-8E07-FA68B04C6B9E}" type="presParOf" srcId="{3A45F5D6-D2D5-4838-8240-684CFF0C299E}" destId="{F1A703DF-09B8-4D6E-9ADD-AC35E99B771B}" srcOrd="1" destOrd="0" presId="urn:microsoft.com/office/officeart/2005/8/layout/default"/>
    <dgm:cxn modelId="{8F66CFD7-2AC1-4F88-8BFD-8840EA1CE9B3}" type="presParOf" srcId="{3A45F5D6-D2D5-4838-8240-684CFF0C299E}" destId="{823E9DED-9F35-4672-BE9A-A9BA9E5B29E0}" srcOrd="2" destOrd="0" presId="urn:microsoft.com/office/officeart/2005/8/layout/default"/>
    <dgm:cxn modelId="{403B4D25-8D95-4E8C-97B1-66E9F00200CA}" type="presParOf" srcId="{3A45F5D6-D2D5-4838-8240-684CFF0C299E}" destId="{5AF102C1-7479-4F3F-85DB-C9607D6C71C0}" srcOrd="3" destOrd="0" presId="urn:microsoft.com/office/officeart/2005/8/layout/default"/>
    <dgm:cxn modelId="{97690077-94FA-4AD0-A2E1-3F7237F43B76}" type="presParOf" srcId="{3A45F5D6-D2D5-4838-8240-684CFF0C299E}" destId="{01420305-C460-45E0-A8CF-1B6194C117F3}" srcOrd="4" destOrd="0" presId="urn:microsoft.com/office/officeart/2005/8/layout/default"/>
    <dgm:cxn modelId="{F282F319-468A-4D37-B8CD-59360357450F}" type="presParOf" srcId="{3A45F5D6-D2D5-4838-8240-684CFF0C299E}" destId="{C5B7B3A5-DEAA-42B8-91D3-C30C99D7D2E7}" srcOrd="5" destOrd="0" presId="urn:microsoft.com/office/officeart/2005/8/layout/default"/>
    <dgm:cxn modelId="{57F99C51-EE55-4C81-9BEE-F8EFC3DC9730}" type="presParOf" srcId="{3A45F5D6-D2D5-4838-8240-684CFF0C299E}" destId="{F5830F7A-5126-4306-9C21-A0A272217937}" srcOrd="6" destOrd="0" presId="urn:microsoft.com/office/officeart/2005/8/layout/default"/>
    <dgm:cxn modelId="{FE8CB223-9E16-4773-9F94-3670F4FBF5C7}" type="presParOf" srcId="{3A45F5D6-D2D5-4838-8240-684CFF0C299E}" destId="{2F0974E1-6D1A-449B-8629-6B81F1259DC4}" srcOrd="7" destOrd="0" presId="urn:microsoft.com/office/officeart/2005/8/layout/default"/>
    <dgm:cxn modelId="{F457CABA-2F4B-4717-82DB-064299C195E0}" type="presParOf" srcId="{3A45F5D6-D2D5-4838-8240-684CFF0C299E}" destId="{BEFE9769-F914-42E6-80CF-552223C6E377}" srcOrd="8" destOrd="0" presId="urn:microsoft.com/office/officeart/2005/8/layout/default"/>
    <dgm:cxn modelId="{102A2F89-0B2E-431A-A5FE-B36AB6A84AE7}" type="presParOf" srcId="{3A45F5D6-D2D5-4838-8240-684CFF0C299E}" destId="{63C66F31-95A4-46E1-85E2-1D73BF908B93}" srcOrd="9" destOrd="0" presId="urn:microsoft.com/office/officeart/2005/8/layout/default"/>
    <dgm:cxn modelId="{5FBB2670-EE40-4B47-BB5F-390C03ED62B5}" type="presParOf" srcId="{3A45F5D6-D2D5-4838-8240-684CFF0C299E}" destId="{63C30354-5AC5-42CC-B421-E0E0184830D2}" srcOrd="10" destOrd="0" presId="urn:microsoft.com/office/officeart/2005/8/layout/default"/>
    <dgm:cxn modelId="{13F6BE14-D53E-4EFA-BDF8-BE2E07071D77}" type="presParOf" srcId="{3A45F5D6-D2D5-4838-8240-684CFF0C299E}" destId="{3471B66E-5BC0-48EC-BE06-C63251969F9A}" srcOrd="11" destOrd="0" presId="urn:microsoft.com/office/officeart/2005/8/layout/default"/>
    <dgm:cxn modelId="{E2459334-285B-4A8F-9EC7-3AED653705A8}" type="presParOf" srcId="{3A45F5D6-D2D5-4838-8240-684CFF0C299E}" destId="{393322DA-7A16-4876-A96B-EC78F3992EAD}" srcOrd="1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317C0CC-EC2F-420F-A1A1-FCEDCB5C1F5C}" type="doc">
      <dgm:prSet loTypeId="urn:microsoft.com/office/officeart/2005/8/layout/h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D17D3AEB-3941-4F77-875D-621DE0B3CD37}">
      <dgm:prSet phldrT="[Текст]"/>
      <dgm:spPr/>
      <dgm:t>
        <a:bodyPr/>
        <a:lstStyle/>
        <a:p>
          <a:r>
            <a:rPr lang="ru-RU" dirty="0" smtClean="0"/>
            <a:t>Презентации для родителей</a:t>
          </a:r>
          <a:endParaRPr lang="ru-RU" dirty="0"/>
        </a:p>
      </dgm:t>
    </dgm:pt>
    <dgm:pt modelId="{C303D23E-BFAC-4663-A194-0BFEAF0E2B1E}" type="parTrans" cxnId="{5CADA499-409A-4295-BDCA-77E657AE8FEA}">
      <dgm:prSet/>
      <dgm:spPr/>
      <dgm:t>
        <a:bodyPr/>
        <a:lstStyle/>
        <a:p>
          <a:endParaRPr lang="ru-RU"/>
        </a:p>
      </dgm:t>
    </dgm:pt>
    <dgm:pt modelId="{1BD4B6E2-D557-43E9-932F-82EBD3BF9953}" type="sibTrans" cxnId="{5CADA499-409A-4295-BDCA-77E657AE8FEA}">
      <dgm:prSet/>
      <dgm:spPr/>
      <dgm:t>
        <a:bodyPr/>
        <a:lstStyle/>
        <a:p>
          <a:endParaRPr lang="ru-RU"/>
        </a:p>
      </dgm:t>
    </dgm:pt>
    <dgm:pt modelId="{F4187C56-5892-423F-B2D9-ED17D5638C51}">
      <dgm:prSet phldrT="[Текст]"/>
      <dgm:spPr/>
      <dgm:t>
        <a:bodyPr/>
        <a:lstStyle/>
        <a:p>
          <a:r>
            <a:rPr lang="ru-RU" dirty="0" smtClean="0"/>
            <a:t>«Роль семьи в духовно-нравственном воспитании»,</a:t>
          </a:r>
          <a:endParaRPr lang="ru-RU" dirty="0"/>
        </a:p>
      </dgm:t>
    </dgm:pt>
    <dgm:pt modelId="{0ED016B4-61CA-4DF8-9FE1-5FBF45B0208C}" type="parTrans" cxnId="{DE7A6D3F-D854-4167-9BB0-7B3898378D79}">
      <dgm:prSet/>
      <dgm:spPr/>
      <dgm:t>
        <a:bodyPr/>
        <a:lstStyle/>
        <a:p>
          <a:endParaRPr lang="ru-RU"/>
        </a:p>
      </dgm:t>
    </dgm:pt>
    <dgm:pt modelId="{DF627D07-98B6-4108-A813-99C080FE7D7D}" type="sibTrans" cxnId="{DE7A6D3F-D854-4167-9BB0-7B3898378D79}">
      <dgm:prSet/>
      <dgm:spPr/>
      <dgm:t>
        <a:bodyPr/>
        <a:lstStyle/>
        <a:p>
          <a:endParaRPr lang="ru-RU"/>
        </a:p>
      </dgm:t>
    </dgm:pt>
    <dgm:pt modelId="{54885422-C1C7-40AB-BAF7-9FDC3E117397}">
      <dgm:prSet phldrT="[Текст]"/>
      <dgm:spPr/>
      <dgm:t>
        <a:bodyPr/>
        <a:lstStyle/>
        <a:p>
          <a:r>
            <a:rPr lang="ru-RU" dirty="0" smtClean="0"/>
            <a:t>Презентации для детей</a:t>
          </a:r>
          <a:endParaRPr lang="ru-RU" dirty="0"/>
        </a:p>
      </dgm:t>
    </dgm:pt>
    <dgm:pt modelId="{7028256D-21B9-44E7-B3F9-34F42563C1FF}" type="parTrans" cxnId="{860E0858-4DE0-47B9-9789-01D86F105FC1}">
      <dgm:prSet/>
      <dgm:spPr/>
      <dgm:t>
        <a:bodyPr/>
        <a:lstStyle/>
        <a:p>
          <a:endParaRPr lang="ru-RU"/>
        </a:p>
      </dgm:t>
    </dgm:pt>
    <dgm:pt modelId="{03F79AF7-A557-495E-8F9C-E9E96668CB2E}" type="sibTrans" cxnId="{860E0858-4DE0-47B9-9789-01D86F105FC1}">
      <dgm:prSet/>
      <dgm:spPr/>
      <dgm:t>
        <a:bodyPr/>
        <a:lstStyle/>
        <a:p>
          <a:endParaRPr lang="ru-RU"/>
        </a:p>
      </dgm:t>
    </dgm:pt>
    <dgm:pt modelId="{DC93A88F-E526-49FA-8610-8CFE80EC7B58}">
      <dgm:prSet phldrT="[Текст]"/>
      <dgm:spPr/>
      <dgm:t>
        <a:bodyPr/>
        <a:lstStyle/>
        <a:p>
          <a:r>
            <a:rPr lang="ru-RU" dirty="0" smtClean="0"/>
            <a:t>«День матери в разных странах мира»,</a:t>
          </a:r>
          <a:endParaRPr lang="ru-RU" dirty="0"/>
        </a:p>
      </dgm:t>
    </dgm:pt>
    <dgm:pt modelId="{0928F1BB-6D2E-4CA4-8EC6-F5D026587136}" type="parTrans" cxnId="{AFFC67F7-17BC-43CF-A4D7-FAF2E29D511A}">
      <dgm:prSet/>
      <dgm:spPr/>
      <dgm:t>
        <a:bodyPr/>
        <a:lstStyle/>
        <a:p>
          <a:endParaRPr lang="ru-RU"/>
        </a:p>
      </dgm:t>
    </dgm:pt>
    <dgm:pt modelId="{E1A62F6B-E928-4EB1-9D59-A21521A58306}" type="sibTrans" cxnId="{AFFC67F7-17BC-43CF-A4D7-FAF2E29D511A}">
      <dgm:prSet/>
      <dgm:spPr/>
      <dgm:t>
        <a:bodyPr/>
        <a:lstStyle/>
        <a:p>
          <a:endParaRPr lang="ru-RU"/>
        </a:p>
      </dgm:t>
    </dgm:pt>
    <dgm:pt modelId="{19F74A07-CA24-4B95-B61F-EFF0ADEF212C}">
      <dgm:prSet phldrT="[Текст]"/>
      <dgm:spPr/>
      <dgm:t>
        <a:bodyPr/>
        <a:lstStyle/>
        <a:p>
          <a:r>
            <a:rPr lang="ru-RU" dirty="0" smtClean="0"/>
            <a:t>Мультфильмы</a:t>
          </a:r>
          <a:endParaRPr lang="ru-RU" dirty="0"/>
        </a:p>
      </dgm:t>
    </dgm:pt>
    <dgm:pt modelId="{2674C177-FA3A-47C8-866B-D47C19ABFD3B}" type="parTrans" cxnId="{1DE5AA75-215C-4BC4-8DCF-8F4CC93A5CDB}">
      <dgm:prSet/>
      <dgm:spPr/>
      <dgm:t>
        <a:bodyPr/>
        <a:lstStyle/>
        <a:p>
          <a:endParaRPr lang="ru-RU"/>
        </a:p>
      </dgm:t>
    </dgm:pt>
    <dgm:pt modelId="{24DBE65A-D698-489B-9713-3F35C59187DA}" type="sibTrans" cxnId="{1DE5AA75-215C-4BC4-8DCF-8F4CC93A5CDB}">
      <dgm:prSet/>
      <dgm:spPr/>
      <dgm:t>
        <a:bodyPr/>
        <a:lstStyle/>
        <a:p>
          <a:endParaRPr lang="ru-RU"/>
        </a:p>
      </dgm:t>
    </dgm:pt>
    <dgm:pt modelId="{076BE851-CC85-41B6-88A4-D1339461296A}">
      <dgm:prSet phldrT="[Текст]"/>
      <dgm:spPr/>
      <dgm:t>
        <a:bodyPr/>
        <a:lstStyle/>
        <a:p>
          <a:r>
            <a:rPr lang="ru-RU" dirty="0" smtClean="0"/>
            <a:t>«Азбука прав ребенка. Имя, Семья»</a:t>
          </a:r>
          <a:endParaRPr lang="ru-RU" dirty="0"/>
        </a:p>
      </dgm:t>
    </dgm:pt>
    <dgm:pt modelId="{76CBFAA6-FEE9-41DE-8C4A-1350512F1BB5}" type="parTrans" cxnId="{87EB1120-1E0A-4658-AF70-7BB14B46318F}">
      <dgm:prSet/>
      <dgm:spPr/>
      <dgm:t>
        <a:bodyPr/>
        <a:lstStyle/>
        <a:p>
          <a:endParaRPr lang="ru-RU"/>
        </a:p>
      </dgm:t>
    </dgm:pt>
    <dgm:pt modelId="{380A09B7-9664-4F01-9097-BA1F0A638F6B}" type="sibTrans" cxnId="{87EB1120-1E0A-4658-AF70-7BB14B46318F}">
      <dgm:prSet/>
      <dgm:spPr/>
      <dgm:t>
        <a:bodyPr/>
        <a:lstStyle/>
        <a:p>
          <a:endParaRPr lang="ru-RU"/>
        </a:p>
      </dgm:t>
    </dgm:pt>
    <dgm:pt modelId="{6714C984-25E6-4F4D-AB95-3CBDEFF20785}">
      <dgm:prSet/>
      <dgm:spPr/>
      <dgm:t>
        <a:bodyPr/>
        <a:lstStyle/>
        <a:p>
          <a:r>
            <a:rPr lang="ru-RU" dirty="0" smtClean="0"/>
            <a:t>«Воспитание духовной нравственности в семье» </a:t>
          </a:r>
          <a:endParaRPr lang="ru-RU" dirty="0"/>
        </a:p>
      </dgm:t>
    </dgm:pt>
    <dgm:pt modelId="{408D1040-A701-4320-9207-1F33C29A9FAD}" type="parTrans" cxnId="{21CEBFFC-C25B-4DAE-B1B8-905FF154AFB2}">
      <dgm:prSet/>
      <dgm:spPr/>
      <dgm:t>
        <a:bodyPr/>
        <a:lstStyle/>
        <a:p>
          <a:endParaRPr lang="ru-RU"/>
        </a:p>
      </dgm:t>
    </dgm:pt>
    <dgm:pt modelId="{B89C2B16-6F42-4ECD-B745-8B02A3E3EF54}" type="sibTrans" cxnId="{21CEBFFC-C25B-4DAE-B1B8-905FF154AFB2}">
      <dgm:prSet/>
      <dgm:spPr/>
      <dgm:t>
        <a:bodyPr/>
        <a:lstStyle/>
        <a:p>
          <a:endParaRPr lang="ru-RU"/>
        </a:p>
      </dgm:t>
    </dgm:pt>
    <dgm:pt modelId="{BCD380E1-D7AC-4964-BB6C-1B6B3D066892}">
      <dgm:prSet/>
      <dgm:spPr/>
      <dgm:t>
        <a:bodyPr/>
        <a:lstStyle/>
        <a:p>
          <a:r>
            <a:rPr lang="ru-RU" smtClean="0"/>
            <a:t>«Семейные новогодние традиции», </a:t>
          </a:r>
          <a:endParaRPr lang="ru-RU" dirty="0" smtClean="0"/>
        </a:p>
      </dgm:t>
    </dgm:pt>
    <dgm:pt modelId="{7CA2DE6C-A396-4A30-BBCC-6BDAE6CC74EA}" type="parTrans" cxnId="{8588DFDE-8897-4B13-851A-22257B6D466C}">
      <dgm:prSet/>
      <dgm:spPr/>
      <dgm:t>
        <a:bodyPr/>
        <a:lstStyle/>
        <a:p>
          <a:endParaRPr lang="ru-RU"/>
        </a:p>
      </dgm:t>
    </dgm:pt>
    <dgm:pt modelId="{3A76692F-8736-49AD-BF42-8D8FFE112C57}" type="sibTrans" cxnId="{8588DFDE-8897-4B13-851A-22257B6D466C}">
      <dgm:prSet/>
      <dgm:spPr/>
      <dgm:t>
        <a:bodyPr/>
        <a:lstStyle/>
        <a:p>
          <a:endParaRPr lang="ru-RU"/>
        </a:p>
      </dgm:t>
    </dgm:pt>
    <dgm:pt modelId="{B3D3EC07-8CAD-47A1-9A81-C7E4A6779871}">
      <dgm:prSet/>
      <dgm:spPr/>
      <dgm:t>
        <a:bodyPr/>
        <a:lstStyle/>
        <a:p>
          <a:r>
            <a:rPr lang="ru-RU" smtClean="0"/>
            <a:t>«История новогодней игрушки», </a:t>
          </a:r>
          <a:endParaRPr lang="ru-RU" dirty="0" smtClean="0"/>
        </a:p>
      </dgm:t>
    </dgm:pt>
    <dgm:pt modelId="{DA2EAAEE-5943-42BC-935E-716896D94EAE}" type="parTrans" cxnId="{EF765F04-3397-4C92-B973-F4593A4711A7}">
      <dgm:prSet/>
      <dgm:spPr/>
      <dgm:t>
        <a:bodyPr/>
        <a:lstStyle/>
        <a:p>
          <a:endParaRPr lang="ru-RU"/>
        </a:p>
      </dgm:t>
    </dgm:pt>
    <dgm:pt modelId="{C14D98CA-05EC-49DD-A56F-C8247CCC933F}" type="sibTrans" cxnId="{EF765F04-3397-4C92-B973-F4593A4711A7}">
      <dgm:prSet/>
      <dgm:spPr/>
      <dgm:t>
        <a:bodyPr/>
        <a:lstStyle/>
        <a:p>
          <a:endParaRPr lang="ru-RU"/>
        </a:p>
      </dgm:t>
    </dgm:pt>
    <dgm:pt modelId="{D449F878-6C50-4A9B-B758-0B9564E089F6}">
      <dgm:prSet/>
      <dgm:spPr/>
      <dgm:t>
        <a:bodyPr/>
        <a:lstStyle/>
        <a:p>
          <a:r>
            <a:rPr lang="ru-RU" dirty="0" smtClean="0"/>
            <a:t>«Святки- Колядки»</a:t>
          </a:r>
          <a:endParaRPr lang="ru-RU" dirty="0"/>
        </a:p>
      </dgm:t>
    </dgm:pt>
    <dgm:pt modelId="{72DA663E-AC56-4E00-AF34-45AA9B64AC2D}" type="parTrans" cxnId="{297BA66E-67EB-4AE3-AE73-A69968F9CD77}">
      <dgm:prSet/>
      <dgm:spPr/>
      <dgm:t>
        <a:bodyPr/>
        <a:lstStyle/>
        <a:p>
          <a:endParaRPr lang="ru-RU"/>
        </a:p>
      </dgm:t>
    </dgm:pt>
    <dgm:pt modelId="{41C59F67-3275-4B6E-BFA1-822277C31B1E}" type="sibTrans" cxnId="{297BA66E-67EB-4AE3-AE73-A69968F9CD77}">
      <dgm:prSet/>
      <dgm:spPr/>
      <dgm:t>
        <a:bodyPr/>
        <a:lstStyle/>
        <a:p>
          <a:endParaRPr lang="ru-RU"/>
        </a:p>
      </dgm:t>
    </dgm:pt>
    <dgm:pt modelId="{7281FC1E-3141-4D61-AFEB-4BFE591EC7F5}">
      <dgm:prSet/>
      <dgm:spPr/>
      <dgm:t>
        <a:bodyPr/>
        <a:lstStyle/>
        <a:p>
          <a:r>
            <a:rPr lang="ru-RU" smtClean="0"/>
            <a:t>«Семейные традиции»</a:t>
          </a:r>
          <a:endParaRPr lang="ru-RU"/>
        </a:p>
      </dgm:t>
    </dgm:pt>
    <dgm:pt modelId="{F2890C05-96ED-4AB8-8BEC-AACCE4829AFB}" type="parTrans" cxnId="{153472AE-6F88-4A3D-9FA6-ED7D18A9F458}">
      <dgm:prSet/>
      <dgm:spPr/>
      <dgm:t>
        <a:bodyPr/>
        <a:lstStyle/>
        <a:p>
          <a:endParaRPr lang="ru-RU"/>
        </a:p>
      </dgm:t>
    </dgm:pt>
    <dgm:pt modelId="{F40B47BC-C2DA-443B-8B3A-A8C53B832D0B}" type="sibTrans" cxnId="{153472AE-6F88-4A3D-9FA6-ED7D18A9F458}">
      <dgm:prSet/>
      <dgm:spPr/>
      <dgm:t>
        <a:bodyPr/>
        <a:lstStyle/>
        <a:p>
          <a:endParaRPr lang="ru-RU"/>
        </a:p>
      </dgm:t>
    </dgm:pt>
    <dgm:pt modelId="{AF1A16B8-8EC2-4E07-9593-7808FB00C41A}">
      <dgm:prSet/>
      <dgm:spPr/>
      <dgm:t>
        <a:bodyPr/>
        <a:lstStyle/>
        <a:p>
          <a:r>
            <a:rPr lang="ru-RU" smtClean="0"/>
            <a:t>«Нехочуха», </a:t>
          </a:r>
          <a:endParaRPr lang="ru-RU"/>
        </a:p>
      </dgm:t>
    </dgm:pt>
    <dgm:pt modelId="{382335E9-7024-44D1-BE62-0227A401CCF0}" type="parTrans" cxnId="{6F45A1D2-F96B-4FAC-B994-99179F1B4AFC}">
      <dgm:prSet/>
      <dgm:spPr/>
      <dgm:t>
        <a:bodyPr/>
        <a:lstStyle/>
        <a:p>
          <a:endParaRPr lang="ru-RU"/>
        </a:p>
      </dgm:t>
    </dgm:pt>
    <dgm:pt modelId="{842EA9A2-0625-4505-986F-82AD66AF6D19}" type="sibTrans" cxnId="{6F45A1D2-F96B-4FAC-B994-99179F1B4AFC}">
      <dgm:prSet/>
      <dgm:spPr/>
      <dgm:t>
        <a:bodyPr/>
        <a:lstStyle/>
        <a:p>
          <a:endParaRPr lang="ru-RU"/>
        </a:p>
      </dgm:t>
    </dgm:pt>
    <dgm:pt modelId="{A057EFD7-E9E3-4E92-9E5E-56D06D1C058D}">
      <dgm:prSet/>
      <dgm:spPr/>
      <dgm:t>
        <a:bodyPr/>
        <a:lstStyle/>
        <a:p>
          <a:r>
            <a:rPr lang="ru-RU" smtClean="0"/>
            <a:t>«Маша больше не лентяйка»</a:t>
          </a:r>
          <a:endParaRPr lang="ru-RU"/>
        </a:p>
      </dgm:t>
    </dgm:pt>
    <dgm:pt modelId="{963CF6C7-17F3-43D1-BFCC-26E3D66D3AD6}" type="parTrans" cxnId="{4256922C-67A4-4079-9AB1-4B1F78BC34B9}">
      <dgm:prSet/>
      <dgm:spPr/>
      <dgm:t>
        <a:bodyPr/>
        <a:lstStyle/>
        <a:p>
          <a:endParaRPr lang="ru-RU"/>
        </a:p>
      </dgm:t>
    </dgm:pt>
    <dgm:pt modelId="{1E0F2F8E-02F3-4FE0-BF93-A21FDA280FE9}" type="sibTrans" cxnId="{4256922C-67A4-4079-9AB1-4B1F78BC34B9}">
      <dgm:prSet/>
      <dgm:spPr/>
      <dgm:t>
        <a:bodyPr/>
        <a:lstStyle/>
        <a:p>
          <a:endParaRPr lang="ru-RU"/>
        </a:p>
      </dgm:t>
    </dgm:pt>
    <dgm:pt modelId="{E2D90AF5-3100-4015-93F3-70F9C69407B1}">
      <dgm:prSet/>
      <dgm:spPr/>
      <dgm:t>
        <a:bodyPr/>
        <a:lstStyle/>
        <a:p>
          <a:r>
            <a:rPr lang="ru-RU" smtClean="0"/>
            <a:t>«Малиновое варенье»</a:t>
          </a:r>
          <a:endParaRPr lang="ru-RU"/>
        </a:p>
      </dgm:t>
    </dgm:pt>
    <dgm:pt modelId="{BF87B7F9-477C-4A67-986D-90C35AF072F7}" type="parTrans" cxnId="{42378CD3-53E5-4BC3-816A-10CBA2D3D5F8}">
      <dgm:prSet/>
      <dgm:spPr/>
      <dgm:t>
        <a:bodyPr/>
        <a:lstStyle/>
        <a:p>
          <a:endParaRPr lang="ru-RU"/>
        </a:p>
      </dgm:t>
    </dgm:pt>
    <dgm:pt modelId="{D5821442-AF98-478E-81A8-A21D448B4313}" type="sibTrans" cxnId="{42378CD3-53E5-4BC3-816A-10CBA2D3D5F8}">
      <dgm:prSet/>
      <dgm:spPr/>
      <dgm:t>
        <a:bodyPr/>
        <a:lstStyle/>
        <a:p>
          <a:endParaRPr lang="ru-RU"/>
        </a:p>
      </dgm:t>
    </dgm:pt>
    <dgm:pt modelId="{0ADA06B5-A2BB-4B9B-8930-5B60CFF18449}">
      <dgm:prSet/>
      <dgm:spPr/>
      <dgm:t>
        <a:bodyPr/>
        <a:lstStyle/>
        <a:p>
          <a:r>
            <a:rPr lang="ru-RU" dirty="0" smtClean="0"/>
            <a:t>«Большой друг»</a:t>
          </a:r>
          <a:endParaRPr lang="ru-RU" dirty="0"/>
        </a:p>
      </dgm:t>
    </dgm:pt>
    <dgm:pt modelId="{77BCA829-6190-4910-9504-8C7FBEDAEBA7}" type="parTrans" cxnId="{D105B85E-2D86-4216-9FE7-A1556289263C}">
      <dgm:prSet/>
      <dgm:spPr/>
      <dgm:t>
        <a:bodyPr/>
        <a:lstStyle/>
        <a:p>
          <a:endParaRPr lang="ru-RU"/>
        </a:p>
      </dgm:t>
    </dgm:pt>
    <dgm:pt modelId="{51E63BB0-DB33-4A83-B737-1068206166FB}" type="sibTrans" cxnId="{D105B85E-2D86-4216-9FE7-A1556289263C}">
      <dgm:prSet/>
      <dgm:spPr/>
      <dgm:t>
        <a:bodyPr/>
        <a:lstStyle/>
        <a:p>
          <a:endParaRPr lang="ru-RU"/>
        </a:p>
      </dgm:t>
    </dgm:pt>
    <dgm:pt modelId="{E31844D6-74A2-4879-8179-DE0F7384C8C2}">
      <dgm:prSet/>
      <dgm:spPr/>
      <dgm:t>
        <a:bodyPr/>
        <a:lstStyle/>
        <a:p>
          <a:r>
            <a:rPr lang="ru-RU" dirty="0" smtClean="0"/>
            <a:t>«Этот славный день Победы»</a:t>
          </a:r>
          <a:endParaRPr lang="ru-RU" dirty="0"/>
        </a:p>
      </dgm:t>
    </dgm:pt>
    <dgm:pt modelId="{761A4586-B748-471E-9BA4-DB99166748FE}" type="parTrans" cxnId="{3EB19FDD-C915-4F08-8F58-E30C4FAEF721}">
      <dgm:prSet/>
      <dgm:spPr/>
      <dgm:t>
        <a:bodyPr/>
        <a:lstStyle/>
        <a:p>
          <a:endParaRPr lang="ru-RU"/>
        </a:p>
      </dgm:t>
    </dgm:pt>
    <dgm:pt modelId="{E4BDC192-E586-4E1C-A090-F69FB83B3214}" type="sibTrans" cxnId="{3EB19FDD-C915-4F08-8F58-E30C4FAEF721}">
      <dgm:prSet/>
      <dgm:spPr/>
      <dgm:t>
        <a:bodyPr/>
        <a:lstStyle/>
        <a:p>
          <a:endParaRPr lang="ru-RU"/>
        </a:p>
      </dgm:t>
    </dgm:pt>
    <dgm:pt modelId="{EDC4188C-11FC-449D-AF43-5B0BA6D686C8}">
      <dgm:prSet/>
      <dgm:spPr/>
      <dgm:t>
        <a:bodyPr/>
        <a:lstStyle/>
        <a:p>
          <a:endParaRPr lang="ru-RU" dirty="0"/>
        </a:p>
      </dgm:t>
    </dgm:pt>
    <dgm:pt modelId="{FD1C576F-E836-4DCB-B6EB-363704FCEBDE}" type="parTrans" cxnId="{AAFC16AE-5EF3-46FE-A3F3-B4A8A3014728}">
      <dgm:prSet/>
      <dgm:spPr/>
      <dgm:t>
        <a:bodyPr/>
        <a:lstStyle/>
        <a:p>
          <a:endParaRPr lang="ru-RU"/>
        </a:p>
      </dgm:t>
    </dgm:pt>
    <dgm:pt modelId="{3C89177E-D664-48D4-BC74-A03B628997F2}" type="sibTrans" cxnId="{AAFC16AE-5EF3-46FE-A3F3-B4A8A3014728}">
      <dgm:prSet/>
      <dgm:spPr/>
      <dgm:t>
        <a:bodyPr/>
        <a:lstStyle/>
        <a:p>
          <a:endParaRPr lang="ru-RU"/>
        </a:p>
      </dgm:t>
    </dgm:pt>
    <dgm:pt modelId="{A007D609-1AF1-4227-8535-C4FF90D18EC9}">
      <dgm:prSet/>
      <dgm:spPr/>
      <dgm:t>
        <a:bodyPr/>
        <a:lstStyle/>
        <a:p>
          <a:r>
            <a:rPr lang="ru-RU" dirty="0" smtClean="0"/>
            <a:t>«Масленица пришла»</a:t>
          </a:r>
          <a:endParaRPr lang="ru-RU" dirty="0"/>
        </a:p>
      </dgm:t>
    </dgm:pt>
    <dgm:pt modelId="{401491F8-D8AD-495F-8C56-5FCF1E2D94CB}" type="parTrans" cxnId="{1BB81D13-3F6C-40E4-9805-75159C89C123}">
      <dgm:prSet/>
      <dgm:spPr/>
      <dgm:t>
        <a:bodyPr/>
        <a:lstStyle/>
        <a:p>
          <a:endParaRPr lang="ru-RU"/>
        </a:p>
      </dgm:t>
    </dgm:pt>
    <dgm:pt modelId="{12C3BEE2-0E58-41B0-A037-5FC40DEDD754}" type="sibTrans" cxnId="{1BB81D13-3F6C-40E4-9805-75159C89C123}">
      <dgm:prSet/>
      <dgm:spPr/>
      <dgm:t>
        <a:bodyPr/>
        <a:lstStyle/>
        <a:p>
          <a:endParaRPr lang="ru-RU"/>
        </a:p>
      </dgm:t>
    </dgm:pt>
    <dgm:pt modelId="{02A91725-A3F3-42E0-A034-B37C386C030F}">
      <dgm:prSet/>
      <dgm:spPr/>
      <dgm:t>
        <a:bodyPr/>
        <a:lstStyle/>
        <a:p>
          <a:r>
            <a:rPr lang="ru-RU" dirty="0" smtClean="0"/>
            <a:t>«Традиции русского народа»</a:t>
          </a:r>
          <a:endParaRPr lang="ru-RU" dirty="0"/>
        </a:p>
      </dgm:t>
    </dgm:pt>
    <dgm:pt modelId="{8055BF58-D0FF-46F8-A1E9-DC50946C4AC4}" type="parTrans" cxnId="{99CD4BA5-18F0-4867-95C8-D6A2E00B3309}">
      <dgm:prSet/>
      <dgm:spPr/>
      <dgm:t>
        <a:bodyPr/>
        <a:lstStyle/>
        <a:p>
          <a:endParaRPr lang="ru-RU"/>
        </a:p>
      </dgm:t>
    </dgm:pt>
    <dgm:pt modelId="{4335BDCD-FAD5-4756-8B7A-DC0769F5014A}" type="sibTrans" cxnId="{99CD4BA5-18F0-4867-95C8-D6A2E00B3309}">
      <dgm:prSet/>
      <dgm:spPr/>
      <dgm:t>
        <a:bodyPr/>
        <a:lstStyle/>
        <a:p>
          <a:endParaRPr lang="ru-RU"/>
        </a:p>
      </dgm:t>
    </dgm:pt>
    <dgm:pt modelId="{789DF77B-F15E-4260-AAB2-1208CF1DA419}">
      <dgm:prSet/>
      <dgm:spPr/>
      <dgm:t>
        <a:bodyPr/>
        <a:lstStyle/>
        <a:p>
          <a:r>
            <a:rPr lang="ru-RU" dirty="0" smtClean="0"/>
            <a:t>«Пасхальные чудеса»</a:t>
          </a:r>
          <a:endParaRPr lang="ru-RU" dirty="0"/>
        </a:p>
      </dgm:t>
    </dgm:pt>
    <dgm:pt modelId="{9CA3BCE2-2E34-4051-94FB-EB7376B23E13}" type="parTrans" cxnId="{F08B6E9E-0F5D-4F46-ABAF-96689DF715E5}">
      <dgm:prSet/>
      <dgm:spPr/>
    </dgm:pt>
    <dgm:pt modelId="{3CC168B6-4C4E-4867-9E15-FC4E2B045D10}" type="sibTrans" cxnId="{F08B6E9E-0F5D-4F46-ABAF-96689DF715E5}">
      <dgm:prSet/>
      <dgm:spPr/>
    </dgm:pt>
    <dgm:pt modelId="{6558C2CA-74BA-46AC-835C-486276FF02D5}">
      <dgm:prSet/>
      <dgm:spPr/>
      <dgm:t>
        <a:bodyPr/>
        <a:lstStyle/>
        <a:p>
          <a:r>
            <a:rPr lang="ru-RU" dirty="0" smtClean="0"/>
            <a:t>«Генеалогическое древо»</a:t>
          </a:r>
          <a:endParaRPr lang="ru-RU" dirty="0"/>
        </a:p>
      </dgm:t>
    </dgm:pt>
    <dgm:pt modelId="{312113BA-D1AE-4DFC-ABF8-413FD1B526D7}" type="parTrans" cxnId="{3712A7A8-7419-4D28-A8F9-224CF39060EC}">
      <dgm:prSet/>
      <dgm:spPr/>
    </dgm:pt>
    <dgm:pt modelId="{2C3690D3-9FA4-4644-AFEE-4FF0F5580E0E}" type="sibTrans" cxnId="{3712A7A8-7419-4D28-A8F9-224CF39060EC}">
      <dgm:prSet/>
      <dgm:spPr/>
    </dgm:pt>
    <dgm:pt modelId="{169D6910-65C1-425B-B596-AB18137540D4}" type="pres">
      <dgm:prSet presAssocID="{7317C0CC-EC2F-420F-A1A1-FCEDCB5C1F5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A9DDAFA-6210-4533-BD19-7CAA39AB6CAA}" type="pres">
      <dgm:prSet presAssocID="{D17D3AEB-3941-4F77-875D-621DE0B3CD37}" presName="composite" presStyleCnt="0"/>
      <dgm:spPr/>
    </dgm:pt>
    <dgm:pt modelId="{41025D1A-3991-49C3-8B2C-DD7095C3E9E0}" type="pres">
      <dgm:prSet presAssocID="{D17D3AEB-3941-4F77-875D-621DE0B3CD37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C6EDC9-6233-4AC7-A771-BF7429D7C4A0}" type="pres">
      <dgm:prSet presAssocID="{D17D3AEB-3941-4F77-875D-621DE0B3CD37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1251C2-CFCE-49B9-BD3B-148061FEAD9D}" type="pres">
      <dgm:prSet presAssocID="{1BD4B6E2-D557-43E9-932F-82EBD3BF9953}" presName="space" presStyleCnt="0"/>
      <dgm:spPr/>
    </dgm:pt>
    <dgm:pt modelId="{6470531E-21DC-4BDB-901B-1F16698140AB}" type="pres">
      <dgm:prSet presAssocID="{54885422-C1C7-40AB-BAF7-9FDC3E117397}" presName="composite" presStyleCnt="0"/>
      <dgm:spPr/>
    </dgm:pt>
    <dgm:pt modelId="{A73A7393-6475-407E-B441-EC4B9BED0748}" type="pres">
      <dgm:prSet presAssocID="{54885422-C1C7-40AB-BAF7-9FDC3E117397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DB7062-BF3B-4962-AE1C-33BB62A9EFF8}" type="pres">
      <dgm:prSet presAssocID="{54885422-C1C7-40AB-BAF7-9FDC3E117397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A56CB8-D463-421F-B136-87FA4B53ED72}" type="pres">
      <dgm:prSet presAssocID="{03F79AF7-A557-495E-8F9C-E9E96668CB2E}" presName="space" presStyleCnt="0"/>
      <dgm:spPr/>
    </dgm:pt>
    <dgm:pt modelId="{2009DB07-719F-4557-9758-9B33CAB66011}" type="pres">
      <dgm:prSet presAssocID="{19F74A07-CA24-4B95-B61F-EFF0ADEF212C}" presName="composite" presStyleCnt="0"/>
      <dgm:spPr/>
    </dgm:pt>
    <dgm:pt modelId="{BAFEB657-5BAA-4037-948F-CD49A4DB971A}" type="pres">
      <dgm:prSet presAssocID="{19F74A07-CA24-4B95-B61F-EFF0ADEF212C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12BD71-0861-410E-B0F0-845D117356AF}" type="pres">
      <dgm:prSet presAssocID="{19F74A07-CA24-4B95-B61F-EFF0ADEF212C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2378CD3-53E5-4BC3-816A-10CBA2D3D5F8}" srcId="{19F74A07-CA24-4B95-B61F-EFF0ADEF212C}" destId="{E2D90AF5-3100-4015-93F3-70F9C69407B1}" srcOrd="4" destOrd="0" parTransId="{BF87B7F9-477C-4A67-986D-90C35AF072F7}" sibTransId="{D5821442-AF98-478E-81A8-A21D448B4313}"/>
    <dgm:cxn modelId="{5FAF0CC2-323E-4B90-94DB-B6F8DD25F3E3}" type="presOf" srcId="{6714C984-25E6-4F4D-AB95-3CBDEFF20785}" destId="{8FC6EDC9-6233-4AC7-A771-BF7429D7C4A0}" srcOrd="0" destOrd="1" presId="urn:microsoft.com/office/officeart/2005/8/layout/hList1"/>
    <dgm:cxn modelId="{F4A0851B-C642-4DD7-9979-EAA7D3684F36}" type="presOf" srcId="{BCD380E1-D7AC-4964-BB6C-1B6B3D066892}" destId="{B5DB7062-BF3B-4962-AE1C-33BB62A9EFF8}" srcOrd="0" destOrd="1" presId="urn:microsoft.com/office/officeart/2005/8/layout/hList1"/>
    <dgm:cxn modelId="{A2CDCEA1-7ACA-4BAC-B55F-A338D3745D83}" type="presOf" srcId="{F4187C56-5892-423F-B2D9-ED17D5638C51}" destId="{8FC6EDC9-6233-4AC7-A771-BF7429D7C4A0}" srcOrd="0" destOrd="0" presId="urn:microsoft.com/office/officeart/2005/8/layout/hList1"/>
    <dgm:cxn modelId="{6F45A1D2-F96B-4FAC-B994-99179F1B4AFC}" srcId="{19F74A07-CA24-4B95-B61F-EFF0ADEF212C}" destId="{AF1A16B8-8EC2-4E07-9593-7808FB00C41A}" srcOrd="2" destOrd="0" parTransId="{382335E9-7024-44D1-BE62-0227A401CCF0}" sibTransId="{842EA9A2-0625-4505-986F-82AD66AF6D19}"/>
    <dgm:cxn modelId="{A711E980-F2F3-4129-8C02-05BBDFF99168}" type="presOf" srcId="{A007D609-1AF1-4227-8535-C4FF90D18EC9}" destId="{B5DB7062-BF3B-4962-AE1C-33BB62A9EFF8}" srcOrd="0" destOrd="4" presId="urn:microsoft.com/office/officeart/2005/8/layout/hList1"/>
    <dgm:cxn modelId="{5B084EE4-9DA3-45ED-8FC0-8D4DAE9494AC}" type="presOf" srcId="{7317C0CC-EC2F-420F-A1A1-FCEDCB5C1F5C}" destId="{169D6910-65C1-425B-B596-AB18137540D4}" srcOrd="0" destOrd="0" presId="urn:microsoft.com/office/officeart/2005/8/layout/hList1"/>
    <dgm:cxn modelId="{860E0858-4DE0-47B9-9789-01D86F105FC1}" srcId="{7317C0CC-EC2F-420F-A1A1-FCEDCB5C1F5C}" destId="{54885422-C1C7-40AB-BAF7-9FDC3E117397}" srcOrd="1" destOrd="0" parTransId="{7028256D-21B9-44E7-B3F9-34F42563C1FF}" sibTransId="{03F79AF7-A557-495E-8F9C-E9E96668CB2E}"/>
    <dgm:cxn modelId="{1CBC4528-83D0-468A-976B-A2AE2C50BBCF}" type="presOf" srcId="{789DF77B-F15E-4260-AAB2-1208CF1DA419}" destId="{B5DB7062-BF3B-4962-AE1C-33BB62A9EFF8}" srcOrd="0" destOrd="5" presId="urn:microsoft.com/office/officeart/2005/8/layout/hList1"/>
    <dgm:cxn modelId="{3712A7A8-7419-4D28-A8F9-224CF39060EC}" srcId="{D17D3AEB-3941-4F77-875D-621DE0B3CD37}" destId="{6558C2CA-74BA-46AC-835C-486276FF02D5}" srcOrd="2" destOrd="0" parTransId="{312113BA-D1AE-4DFC-ABF8-413FD1B526D7}" sibTransId="{2C3690D3-9FA4-4644-AFEE-4FF0F5580E0E}"/>
    <dgm:cxn modelId="{D9A68372-5FFC-4C69-A474-B1857467002B}" type="presOf" srcId="{7281FC1E-3141-4D61-AFEB-4BFE591EC7F5}" destId="{0E12BD71-0861-410E-B0F0-845D117356AF}" srcOrd="0" destOrd="1" presId="urn:microsoft.com/office/officeart/2005/8/layout/hList1"/>
    <dgm:cxn modelId="{AAFC16AE-5EF3-46FE-A3F3-B4A8A3014728}" srcId="{54885422-C1C7-40AB-BAF7-9FDC3E117397}" destId="{EDC4188C-11FC-449D-AF43-5B0BA6D686C8}" srcOrd="8" destOrd="0" parTransId="{FD1C576F-E836-4DCB-B6EB-363704FCEBDE}" sibTransId="{3C89177E-D664-48D4-BC74-A03B628997F2}"/>
    <dgm:cxn modelId="{75197423-F323-48FD-ACF8-2C300E924497}" type="presOf" srcId="{D17D3AEB-3941-4F77-875D-621DE0B3CD37}" destId="{41025D1A-3991-49C3-8B2C-DD7095C3E9E0}" srcOrd="0" destOrd="0" presId="urn:microsoft.com/office/officeart/2005/8/layout/hList1"/>
    <dgm:cxn modelId="{99CD4BA5-18F0-4867-95C8-D6A2E00B3309}" srcId="{54885422-C1C7-40AB-BAF7-9FDC3E117397}" destId="{02A91725-A3F3-42E0-A034-B37C386C030F}" srcOrd="7" destOrd="0" parTransId="{8055BF58-D0FF-46F8-A1E9-DC50946C4AC4}" sibTransId="{4335BDCD-FAD5-4756-8B7A-DC0769F5014A}"/>
    <dgm:cxn modelId="{DE7A6D3F-D854-4167-9BB0-7B3898378D79}" srcId="{D17D3AEB-3941-4F77-875D-621DE0B3CD37}" destId="{F4187C56-5892-423F-B2D9-ED17D5638C51}" srcOrd="0" destOrd="0" parTransId="{0ED016B4-61CA-4DF8-9FE1-5FBF45B0208C}" sibTransId="{DF627D07-98B6-4108-A813-99C080FE7D7D}"/>
    <dgm:cxn modelId="{D0D2D49F-1687-4710-9D42-A4B3EF474009}" type="presOf" srcId="{0ADA06B5-A2BB-4B9B-8930-5B60CFF18449}" destId="{0E12BD71-0861-410E-B0F0-845D117356AF}" srcOrd="0" destOrd="5" presId="urn:microsoft.com/office/officeart/2005/8/layout/hList1"/>
    <dgm:cxn modelId="{AFFC67F7-17BC-43CF-A4D7-FAF2E29D511A}" srcId="{54885422-C1C7-40AB-BAF7-9FDC3E117397}" destId="{DC93A88F-E526-49FA-8610-8CFE80EC7B58}" srcOrd="0" destOrd="0" parTransId="{0928F1BB-6D2E-4CA4-8EC6-F5D026587136}" sibTransId="{E1A62F6B-E928-4EB1-9D59-A21521A58306}"/>
    <dgm:cxn modelId="{225856CE-B9C3-48A0-A016-8D9B5E16416D}" type="presOf" srcId="{19F74A07-CA24-4B95-B61F-EFF0ADEF212C}" destId="{BAFEB657-5BAA-4037-948F-CD49A4DB971A}" srcOrd="0" destOrd="0" presId="urn:microsoft.com/office/officeart/2005/8/layout/hList1"/>
    <dgm:cxn modelId="{3EB19FDD-C915-4F08-8F58-E30C4FAEF721}" srcId="{54885422-C1C7-40AB-BAF7-9FDC3E117397}" destId="{E31844D6-74A2-4879-8179-DE0F7384C8C2}" srcOrd="6" destOrd="0" parTransId="{761A4586-B748-471E-9BA4-DB99166748FE}" sibTransId="{E4BDC192-E586-4E1C-A090-F69FB83B3214}"/>
    <dgm:cxn modelId="{E5B4A9FA-869B-4248-ACEB-0FB03B4696EC}" type="presOf" srcId="{E31844D6-74A2-4879-8179-DE0F7384C8C2}" destId="{B5DB7062-BF3B-4962-AE1C-33BB62A9EFF8}" srcOrd="0" destOrd="6" presId="urn:microsoft.com/office/officeart/2005/8/layout/hList1"/>
    <dgm:cxn modelId="{730F0E24-8A07-4CF0-87C1-540CC0B08487}" type="presOf" srcId="{EDC4188C-11FC-449D-AF43-5B0BA6D686C8}" destId="{B5DB7062-BF3B-4962-AE1C-33BB62A9EFF8}" srcOrd="0" destOrd="8" presId="urn:microsoft.com/office/officeart/2005/8/layout/hList1"/>
    <dgm:cxn modelId="{8588DFDE-8897-4B13-851A-22257B6D466C}" srcId="{54885422-C1C7-40AB-BAF7-9FDC3E117397}" destId="{BCD380E1-D7AC-4964-BB6C-1B6B3D066892}" srcOrd="1" destOrd="0" parTransId="{7CA2DE6C-A396-4A30-BBCC-6BDAE6CC74EA}" sibTransId="{3A76692F-8736-49AD-BF42-8D8FFE112C57}"/>
    <dgm:cxn modelId="{4256922C-67A4-4079-9AB1-4B1F78BC34B9}" srcId="{19F74A07-CA24-4B95-B61F-EFF0ADEF212C}" destId="{A057EFD7-E9E3-4E92-9E5E-56D06D1C058D}" srcOrd="3" destOrd="0" parTransId="{963CF6C7-17F3-43D1-BFCC-26E3D66D3AD6}" sibTransId="{1E0F2F8E-02F3-4FE0-BF93-A21FDA280FE9}"/>
    <dgm:cxn modelId="{306F6951-145D-4C32-92A1-2065A86CAA6D}" type="presOf" srcId="{DC93A88F-E526-49FA-8610-8CFE80EC7B58}" destId="{B5DB7062-BF3B-4962-AE1C-33BB62A9EFF8}" srcOrd="0" destOrd="0" presId="urn:microsoft.com/office/officeart/2005/8/layout/hList1"/>
    <dgm:cxn modelId="{AB616E11-5DE3-4AC4-834B-3C11C4D6D5B6}" type="presOf" srcId="{E2D90AF5-3100-4015-93F3-70F9C69407B1}" destId="{0E12BD71-0861-410E-B0F0-845D117356AF}" srcOrd="0" destOrd="4" presId="urn:microsoft.com/office/officeart/2005/8/layout/hList1"/>
    <dgm:cxn modelId="{23A2996F-110E-42E6-BCD6-51C48E41AE6D}" type="presOf" srcId="{A057EFD7-E9E3-4E92-9E5E-56D06D1C058D}" destId="{0E12BD71-0861-410E-B0F0-845D117356AF}" srcOrd="0" destOrd="3" presId="urn:microsoft.com/office/officeart/2005/8/layout/hList1"/>
    <dgm:cxn modelId="{1BB81D13-3F6C-40E4-9805-75159C89C123}" srcId="{54885422-C1C7-40AB-BAF7-9FDC3E117397}" destId="{A007D609-1AF1-4227-8535-C4FF90D18EC9}" srcOrd="4" destOrd="0" parTransId="{401491F8-D8AD-495F-8C56-5FCF1E2D94CB}" sibTransId="{12C3BEE2-0E58-41B0-A037-5FC40DEDD754}"/>
    <dgm:cxn modelId="{06D78BFA-88A3-4C2C-891C-7DC6C70FE283}" type="presOf" srcId="{D449F878-6C50-4A9B-B758-0B9564E089F6}" destId="{B5DB7062-BF3B-4962-AE1C-33BB62A9EFF8}" srcOrd="0" destOrd="3" presId="urn:microsoft.com/office/officeart/2005/8/layout/hList1"/>
    <dgm:cxn modelId="{8F16178F-31C5-4E63-A515-54B3DF57F90F}" type="presOf" srcId="{6558C2CA-74BA-46AC-835C-486276FF02D5}" destId="{8FC6EDC9-6233-4AC7-A771-BF7429D7C4A0}" srcOrd="0" destOrd="2" presId="urn:microsoft.com/office/officeart/2005/8/layout/hList1"/>
    <dgm:cxn modelId="{D105B85E-2D86-4216-9FE7-A1556289263C}" srcId="{19F74A07-CA24-4B95-B61F-EFF0ADEF212C}" destId="{0ADA06B5-A2BB-4B9B-8930-5B60CFF18449}" srcOrd="5" destOrd="0" parTransId="{77BCA829-6190-4910-9504-8C7FBEDAEBA7}" sibTransId="{51E63BB0-DB33-4A83-B737-1068206166FB}"/>
    <dgm:cxn modelId="{41AB17B0-E1D8-4F02-B7E3-0CD7C357208F}" type="presOf" srcId="{AF1A16B8-8EC2-4E07-9593-7808FB00C41A}" destId="{0E12BD71-0861-410E-B0F0-845D117356AF}" srcOrd="0" destOrd="2" presId="urn:microsoft.com/office/officeart/2005/8/layout/hList1"/>
    <dgm:cxn modelId="{E62E8D6D-BE46-417E-9368-93C166D7500E}" type="presOf" srcId="{076BE851-CC85-41B6-88A4-D1339461296A}" destId="{0E12BD71-0861-410E-B0F0-845D117356AF}" srcOrd="0" destOrd="0" presId="urn:microsoft.com/office/officeart/2005/8/layout/hList1"/>
    <dgm:cxn modelId="{297BA66E-67EB-4AE3-AE73-A69968F9CD77}" srcId="{54885422-C1C7-40AB-BAF7-9FDC3E117397}" destId="{D449F878-6C50-4A9B-B758-0B9564E089F6}" srcOrd="3" destOrd="0" parTransId="{72DA663E-AC56-4E00-AF34-45AA9B64AC2D}" sibTransId="{41C59F67-3275-4B6E-BFA1-822277C31B1E}"/>
    <dgm:cxn modelId="{F08B6E9E-0F5D-4F46-ABAF-96689DF715E5}" srcId="{54885422-C1C7-40AB-BAF7-9FDC3E117397}" destId="{789DF77B-F15E-4260-AAB2-1208CF1DA419}" srcOrd="5" destOrd="0" parTransId="{9CA3BCE2-2E34-4051-94FB-EB7376B23E13}" sibTransId="{3CC168B6-4C4E-4867-9E15-FC4E2B045D10}"/>
    <dgm:cxn modelId="{EF765F04-3397-4C92-B973-F4593A4711A7}" srcId="{54885422-C1C7-40AB-BAF7-9FDC3E117397}" destId="{B3D3EC07-8CAD-47A1-9A81-C7E4A6779871}" srcOrd="2" destOrd="0" parTransId="{DA2EAAEE-5943-42BC-935E-716896D94EAE}" sibTransId="{C14D98CA-05EC-49DD-A56F-C8247CCC933F}"/>
    <dgm:cxn modelId="{153472AE-6F88-4A3D-9FA6-ED7D18A9F458}" srcId="{19F74A07-CA24-4B95-B61F-EFF0ADEF212C}" destId="{7281FC1E-3141-4D61-AFEB-4BFE591EC7F5}" srcOrd="1" destOrd="0" parTransId="{F2890C05-96ED-4AB8-8BEC-AACCE4829AFB}" sibTransId="{F40B47BC-C2DA-443B-8B3A-A8C53B832D0B}"/>
    <dgm:cxn modelId="{21CEBFFC-C25B-4DAE-B1B8-905FF154AFB2}" srcId="{D17D3AEB-3941-4F77-875D-621DE0B3CD37}" destId="{6714C984-25E6-4F4D-AB95-3CBDEFF20785}" srcOrd="1" destOrd="0" parTransId="{408D1040-A701-4320-9207-1F33C29A9FAD}" sibTransId="{B89C2B16-6F42-4ECD-B745-8B02A3E3EF54}"/>
    <dgm:cxn modelId="{0EF433E9-C92F-4335-B7B3-5CBA62E15A60}" type="presOf" srcId="{B3D3EC07-8CAD-47A1-9A81-C7E4A6779871}" destId="{B5DB7062-BF3B-4962-AE1C-33BB62A9EFF8}" srcOrd="0" destOrd="2" presId="urn:microsoft.com/office/officeart/2005/8/layout/hList1"/>
    <dgm:cxn modelId="{7F2EF659-0CC0-4EE5-806E-97B90E3B31A5}" type="presOf" srcId="{54885422-C1C7-40AB-BAF7-9FDC3E117397}" destId="{A73A7393-6475-407E-B441-EC4B9BED0748}" srcOrd="0" destOrd="0" presId="urn:microsoft.com/office/officeart/2005/8/layout/hList1"/>
    <dgm:cxn modelId="{5CADA499-409A-4295-BDCA-77E657AE8FEA}" srcId="{7317C0CC-EC2F-420F-A1A1-FCEDCB5C1F5C}" destId="{D17D3AEB-3941-4F77-875D-621DE0B3CD37}" srcOrd="0" destOrd="0" parTransId="{C303D23E-BFAC-4663-A194-0BFEAF0E2B1E}" sibTransId="{1BD4B6E2-D557-43E9-932F-82EBD3BF9953}"/>
    <dgm:cxn modelId="{87EB1120-1E0A-4658-AF70-7BB14B46318F}" srcId="{19F74A07-CA24-4B95-B61F-EFF0ADEF212C}" destId="{076BE851-CC85-41B6-88A4-D1339461296A}" srcOrd="0" destOrd="0" parTransId="{76CBFAA6-FEE9-41DE-8C4A-1350512F1BB5}" sibTransId="{380A09B7-9664-4F01-9097-BA1F0A638F6B}"/>
    <dgm:cxn modelId="{1DE5AA75-215C-4BC4-8DCF-8F4CC93A5CDB}" srcId="{7317C0CC-EC2F-420F-A1A1-FCEDCB5C1F5C}" destId="{19F74A07-CA24-4B95-B61F-EFF0ADEF212C}" srcOrd="2" destOrd="0" parTransId="{2674C177-FA3A-47C8-866B-D47C19ABFD3B}" sibTransId="{24DBE65A-D698-489B-9713-3F35C59187DA}"/>
    <dgm:cxn modelId="{C157566E-01B6-4C20-9C55-C7F1D5AD93CE}" type="presOf" srcId="{02A91725-A3F3-42E0-A034-B37C386C030F}" destId="{B5DB7062-BF3B-4962-AE1C-33BB62A9EFF8}" srcOrd="0" destOrd="7" presId="urn:microsoft.com/office/officeart/2005/8/layout/hList1"/>
    <dgm:cxn modelId="{C67A99F8-7E03-43C5-BFCA-22E5FE7A546D}" type="presParOf" srcId="{169D6910-65C1-425B-B596-AB18137540D4}" destId="{5A9DDAFA-6210-4533-BD19-7CAA39AB6CAA}" srcOrd="0" destOrd="0" presId="urn:microsoft.com/office/officeart/2005/8/layout/hList1"/>
    <dgm:cxn modelId="{34B88D77-FC0C-4FCD-B8FF-1C0C65BDA7D3}" type="presParOf" srcId="{5A9DDAFA-6210-4533-BD19-7CAA39AB6CAA}" destId="{41025D1A-3991-49C3-8B2C-DD7095C3E9E0}" srcOrd="0" destOrd="0" presId="urn:microsoft.com/office/officeart/2005/8/layout/hList1"/>
    <dgm:cxn modelId="{4380127A-EAC8-4EF5-8FDF-D3C7C51930A6}" type="presParOf" srcId="{5A9DDAFA-6210-4533-BD19-7CAA39AB6CAA}" destId="{8FC6EDC9-6233-4AC7-A771-BF7429D7C4A0}" srcOrd="1" destOrd="0" presId="urn:microsoft.com/office/officeart/2005/8/layout/hList1"/>
    <dgm:cxn modelId="{13449E8E-08E4-40D9-8589-2DD3C7C4F580}" type="presParOf" srcId="{169D6910-65C1-425B-B596-AB18137540D4}" destId="{A81251C2-CFCE-49B9-BD3B-148061FEAD9D}" srcOrd="1" destOrd="0" presId="urn:microsoft.com/office/officeart/2005/8/layout/hList1"/>
    <dgm:cxn modelId="{E65DBD23-5D9B-4C14-8A87-086A7ACAB8CC}" type="presParOf" srcId="{169D6910-65C1-425B-B596-AB18137540D4}" destId="{6470531E-21DC-4BDB-901B-1F16698140AB}" srcOrd="2" destOrd="0" presId="urn:microsoft.com/office/officeart/2005/8/layout/hList1"/>
    <dgm:cxn modelId="{9AE04CF3-7BFF-4D7C-B498-F71940EE1C0E}" type="presParOf" srcId="{6470531E-21DC-4BDB-901B-1F16698140AB}" destId="{A73A7393-6475-407E-B441-EC4B9BED0748}" srcOrd="0" destOrd="0" presId="urn:microsoft.com/office/officeart/2005/8/layout/hList1"/>
    <dgm:cxn modelId="{FFA017CC-3A45-419D-B9D9-D580E2A9B72D}" type="presParOf" srcId="{6470531E-21DC-4BDB-901B-1F16698140AB}" destId="{B5DB7062-BF3B-4962-AE1C-33BB62A9EFF8}" srcOrd="1" destOrd="0" presId="urn:microsoft.com/office/officeart/2005/8/layout/hList1"/>
    <dgm:cxn modelId="{AAFE8895-8098-4EE9-B188-F1522DBD0E96}" type="presParOf" srcId="{169D6910-65C1-425B-B596-AB18137540D4}" destId="{93A56CB8-D463-421F-B136-87FA4B53ED72}" srcOrd="3" destOrd="0" presId="urn:microsoft.com/office/officeart/2005/8/layout/hList1"/>
    <dgm:cxn modelId="{E45E325C-B78D-4B95-B453-1E44C15CA5EB}" type="presParOf" srcId="{169D6910-65C1-425B-B596-AB18137540D4}" destId="{2009DB07-719F-4557-9758-9B33CAB66011}" srcOrd="4" destOrd="0" presId="urn:microsoft.com/office/officeart/2005/8/layout/hList1"/>
    <dgm:cxn modelId="{5BFCDDEA-B360-4DA7-A05A-1DDDAF7B0A3F}" type="presParOf" srcId="{2009DB07-719F-4557-9758-9B33CAB66011}" destId="{BAFEB657-5BAA-4037-948F-CD49A4DB971A}" srcOrd="0" destOrd="0" presId="urn:microsoft.com/office/officeart/2005/8/layout/hList1"/>
    <dgm:cxn modelId="{57E63F8D-C73F-41E3-B8B0-B91E78C5F1A9}" type="presParOf" srcId="{2009DB07-719F-4557-9758-9B33CAB66011}" destId="{0E12BD71-0861-410E-B0F0-845D117356AF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B7377C5-9D29-4B71-BE31-A9384E4C01E4}" type="doc">
      <dgm:prSet loTypeId="urn:microsoft.com/office/officeart/2005/8/layout/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4C107482-F5A7-4BE2-BF54-105DFE34BE12}">
      <dgm:prSet phldrT="[Текст]"/>
      <dgm:spPr/>
      <dgm:t>
        <a:bodyPr/>
        <a:lstStyle/>
        <a:p>
          <a:r>
            <a:rPr lang="ru-RU" dirty="0" smtClean="0"/>
            <a:t>Семейный герб и флаг</a:t>
          </a:r>
          <a:endParaRPr lang="ru-RU" dirty="0"/>
        </a:p>
      </dgm:t>
    </dgm:pt>
    <dgm:pt modelId="{EE27B681-4D67-45AF-99F1-F998F2BAFA2D}" type="parTrans" cxnId="{E3DEEECD-1893-43AF-891D-1363A4889706}">
      <dgm:prSet/>
      <dgm:spPr/>
      <dgm:t>
        <a:bodyPr/>
        <a:lstStyle/>
        <a:p>
          <a:endParaRPr lang="ru-RU"/>
        </a:p>
      </dgm:t>
    </dgm:pt>
    <dgm:pt modelId="{3EF8EF5F-2128-40F8-9621-050EEC225CB0}" type="sibTrans" cxnId="{E3DEEECD-1893-43AF-891D-1363A4889706}">
      <dgm:prSet/>
      <dgm:spPr/>
      <dgm:t>
        <a:bodyPr/>
        <a:lstStyle/>
        <a:p>
          <a:endParaRPr lang="ru-RU"/>
        </a:p>
      </dgm:t>
    </dgm:pt>
    <dgm:pt modelId="{8F205994-1A55-4479-93FB-14973E63B6A3}">
      <dgm:prSet phldrT="[Текст]"/>
      <dgm:spPr/>
      <dgm:t>
        <a:bodyPr/>
        <a:lstStyle/>
        <a:p>
          <a:r>
            <a:rPr lang="ru-RU" dirty="0" smtClean="0"/>
            <a:t>Генеалогическое древо</a:t>
          </a:r>
          <a:endParaRPr lang="ru-RU" dirty="0"/>
        </a:p>
      </dgm:t>
    </dgm:pt>
    <dgm:pt modelId="{7FAD62DC-092E-4F06-B65D-A3DF52F720DE}" type="parTrans" cxnId="{221A5FC8-078B-49E8-8DA0-12FD1ACE40EA}">
      <dgm:prSet/>
      <dgm:spPr/>
      <dgm:t>
        <a:bodyPr/>
        <a:lstStyle/>
        <a:p>
          <a:endParaRPr lang="ru-RU"/>
        </a:p>
      </dgm:t>
    </dgm:pt>
    <dgm:pt modelId="{6EED7295-5DA6-4379-B409-BF97E436D0DC}" type="sibTrans" cxnId="{221A5FC8-078B-49E8-8DA0-12FD1ACE40EA}">
      <dgm:prSet/>
      <dgm:spPr/>
      <dgm:t>
        <a:bodyPr/>
        <a:lstStyle/>
        <a:p>
          <a:endParaRPr lang="ru-RU"/>
        </a:p>
      </dgm:t>
    </dgm:pt>
    <dgm:pt modelId="{91450B84-6525-479E-8806-7D175048C087}">
      <dgm:prSet phldrT="[Текст]"/>
      <dgm:spPr/>
      <dgm:t>
        <a:bodyPr/>
        <a:lstStyle/>
        <a:p>
          <a:r>
            <a:rPr lang="ru-RU" dirty="0" smtClean="0"/>
            <a:t>Семейный альбом</a:t>
          </a:r>
          <a:endParaRPr lang="ru-RU" dirty="0"/>
        </a:p>
      </dgm:t>
    </dgm:pt>
    <dgm:pt modelId="{B9627114-0749-4A2C-9F4F-541AADD9B993}" type="parTrans" cxnId="{BB69B6B2-D076-418C-8C32-9C3F8A3375A6}">
      <dgm:prSet/>
      <dgm:spPr/>
      <dgm:t>
        <a:bodyPr/>
        <a:lstStyle/>
        <a:p>
          <a:endParaRPr lang="ru-RU"/>
        </a:p>
      </dgm:t>
    </dgm:pt>
    <dgm:pt modelId="{070C8844-C4A1-48B9-9692-7588F6CB437C}" type="sibTrans" cxnId="{BB69B6B2-D076-418C-8C32-9C3F8A3375A6}">
      <dgm:prSet/>
      <dgm:spPr/>
      <dgm:t>
        <a:bodyPr/>
        <a:lstStyle/>
        <a:p>
          <a:endParaRPr lang="ru-RU"/>
        </a:p>
      </dgm:t>
    </dgm:pt>
    <dgm:pt modelId="{E4921886-F22E-4DAF-8DCD-7DECD89B96CE}">
      <dgm:prSet phldrT="[Текст]"/>
      <dgm:spPr/>
      <dgm:t>
        <a:bodyPr/>
        <a:lstStyle/>
        <a:p>
          <a:r>
            <a:rPr lang="ru-RU" dirty="0" smtClean="0"/>
            <a:t>Семейная библиотека</a:t>
          </a:r>
          <a:endParaRPr lang="ru-RU" dirty="0"/>
        </a:p>
      </dgm:t>
    </dgm:pt>
    <dgm:pt modelId="{3F4AA609-0088-430F-A1A3-421910CB404B}" type="parTrans" cxnId="{2474B7CD-4B6A-40B7-A52E-C3EA6A23C891}">
      <dgm:prSet/>
      <dgm:spPr/>
      <dgm:t>
        <a:bodyPr/>
        <a:lstStyle/>
        <a:p>
          <a:endParaRPr lang="ru-RU"/>
        </a:p>
      </dgm:t>
    </dgm:pt>
    <dgm:pt modelId="{5487F71A-0E2F-4912-A329-2A796CE56567}" type="sibTrans" cxnId="{2474B7CD-4B6A-40B7-A52E-C3EA6A23C891}">
      <dgm:prSet/>
      <dgm:spPr/>
      <dgm:t>
        <a:bodyPr/>
        <a:lstStyle/>
        <a:p>
          <a:endParaRPr lang="ru-RU"/>
        </a:p>
      </dgm:t>
    </dgm:pt>
    <dgm:pt modelId="{514EB9DF-CAF3-4C88-9860-8075C748A26C}">
      <dgm:prSet phldrT="[Текст]"/>
      <dgm:spPr/>
      <dgm:t>
        <a:bodyPr/>
        <a:lstStyle/>
        <a:p>
          <a:r>
            <a:rPr lang="ru-RU" dirty="0" smtClean="0"/>
            <a:t>Коллекции</a:t>
          </a:r>
          <a:endParaRPr lang="ru-RU" dirty="0"/>
        </a:p>
      </dgm:t>
    </dgm:pt>
    <dgm:pt modelId="{07AEFAE3-6243-41B3-BAB8-D3CD888632C6}" type="parTrans" cxnId="{E385E55E-4BF6-47A8-9D55-442B6F3EFFE3}">
      <dgm:prSet/>
      <dgm:spPr/>
      <dgm:t>
        <a:bodyPr/>
        <a:lstStyle/>
        <a:p>
          <a:endParaRPr lang="ru-RU"/>
        </a:p>
      </dgm:t>
    </dgm:pt>
    <dgm:pt modelId="{CCD9CF90-E01B-4552-97A6-AFC1DEB56170}" type="sibTrans" cxnId="{E385E55E-4BF6-47A8-9D55-442B6F3EFFE3}">
      <dgm:prSet/>
      <dgm:spPr/>
      <dgm:t>
        <a:bodyPr/>
        <a:lstStyle/>
        <a:p>
          <a:endParaRPr lang="ru-RU"/>
        </a:p>
      </dgm:t>
    </dgm:pt>
    <dgm:pt modelId="{38A4CAA8-1F0C-4D2D-BDC6-C8F292A88A2F}" type="pres">
      <dgm:prSet presAssocID="{7B7377C5-9D29-4B71-BE31-A9384E4C01E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5DA0640-9C22-4043-985E-56EB1418325B}" type="pres">
      <dgm:prSet presAssocID="{4C107482-F5A7-4BE2-BF54-105DFE34BE12}" presName="parentLin" presStyleCnt="0"/>
      <dgm:spPr/>
    </dgm:pt>
    <dgm:pt modelId="{5AF2F1D1-71DA-41CB-B43D-5B5DAADD313C}" type="pres">
      <dgm:prSet presAssocID="{4C107482-F5A7-4BE2-BF54-105DFE34BE12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51F65580-CB44-4E65-98A0-3FD858638FA0}" type="pres">
      <dgm:prSet presAssocID="{4C107482-F5A7-4BE2-BF54-105DFE34BE12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8FDC39-1830-4865-B234-4187C5B643D0}" type="pres">
      <dgm:prSet presAssocID="{4C107482-F5A7-4BE2-BF54-105DFE34BE12}" presName="negativeSpace" presStyleCnt="0"/>
      <dgm:spPr/>
    </dgm:pt>
    <dgm:pt modelId="{32CA4716-E15D-4DEE-805A-8FBD8702DC9E}" type="pres">
      <dgm:prSet presAssocID="{4C107482-F5A7-4BE2-BF54-105DFE34BE12}" presName="childText" presStyleLbl="conFg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1B5C27-0067-4F93-955F-71B16A240D06}" type="pres">
      <dgm:prSet presAssocID="{3EF8EF5F-2128-40F8-9621-050EEC225CB0}" presName="spaceBetweenRectangles" presStyleCnt="0"/>
      <dgm:spPr/>
    </dgm:pt>
    <dgm:pt modelId="{68387DA5-1AD9-4F4A-B412-91A74A233CA7}" type="pres">
      <dgm:prSet presAssocID="{8F205994-1A55-4479-93FB-14973E63B6A3}" presName="parentLin" presStyleCnt="0"/>
      <dgm:spPr/>
    </dgm:pt>
    <dgm:pt modelId="{3DF08C69-1809-4593-BA26-ACC171F0E9A6}" type="pres">
      <dgm:prSet presAssocID="{8F205994-1A55-4479-93FB-14973E63B6A3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2FBE160C-D096-419A-B5C2-558133B7FF8C}" type="pres">
      <dgm:prSet presAssocID="{8F205994-1A55-4479-93FB-14973E63B6A3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3F1BEF-BFD1-4DB8-94CA-B7A4B5CF56DC}" type="pres">
      <dgm:prSet presAssocID="{8F205994-1A55-4479-93FB-14973E63B6A3}" presName="negativeSpace" presStyleCnt="0"/>
      <dgm:spPr/>
    </dgm:pt>
    <dgm:pt modelId="{02167813-F0DF-4A59-9D1A-452B00BBDCBB}" type="pres">
      <dgm:prSet presAssocID="{8F205994-1A55-4479-93FB-14973E63B6A3}" presName="childText" presStyleLbl="conFgAcc1" presStyleIdx="1" presStyleCnt="5">
        <dgm:presLayoutVars>
          <dgm:bulletEnabled val="1"/>
        </dgm:presLayoutVars>
      </dgm:prSet>
      <dgm:spPr/>
    </dgm:pt>
    <dgm:pt modelId="{5B4C282B-63BB-4806-A311-4817D05E6B6C}" type="pres">
      <dgm:prSet presAssocID="{6EED7295-5DA6-4379-B409-BF97E436D0DC}" presName="spaceBetweenRectangles" presStyleCnt="0"/>
      <dgm:spPr/>
    </dgm:pt>
    <dgm:pt modelId="{A3DB3B27-B91F-4362-A58A-E3DE52D048C1}" type="pres">
      <dgm:prSet presAssocID="{91450B84-6525-479E-8806-7D175048C087}" presName="parentLin" presStyleCnt="0"/>
      <dgm:spPr/>
    </dgm:pt>
    <dgm:pt modelId="{D217BF76-3DD1-4341-9CE6-18746C2CF9AE}" type="pres">
      <dgm:prSet presAssocID="{91450B84-6525-479E-8806-7D175048C087}" presName="parentLeftMargin" presStyleLbl="node1" presStyleIdx="1" presStyleCnt="5"/>
      <dgm:spPr/>
      <dgm:t>
        <a:bodyPr/>
        <a:lstStyle/>
        <a:p>
          <a:endParaRPr lang="ru-RU"/>
        </a:p>
      </dgm:t>
    </dgm:pt>
    <dgm:pt modelId="{68AEA083-B075-4139-B9FB-4BB1DBEAFC0F}" type="pres">
      <dgm:prSet presAssocID="{91450B84-6525-479E-8806-7D175048C087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DD2E0C-1264-4DC7-8298-436F6BAF9BC4}" type="pres">
      <dgm:prSet presAssocID="{91450B84-6525-479E-8806-7D175048C087}" presName="negativeSpace" presStyleCnt="0"/>
      <dgm:spPr/>
    </dgm:pt>
    <dgm:pt modelId="{3DD42CCD-F6B3-4313-823B-C16A5F4A2272}" type="pres">
      <dgm:prSet presAssocID="{91450B84-6525-479E-8806-7D175048C087}" presName="childText" presStyleLbl="conFg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46E8D1-CCC2-4D86-919B-CA5500FFAE25}" type="pres">
      <dgm:prSet presAssocID="{070C8844-C4A1-48B9-9692-7588F6CB437C}" presName="spaceBetweenRectangles" presStyleCnt="0"/>
      <dgm:spPr/>
    </dgm:pt>
    <dgm:pt modelId="{5CB77335-F2D1-45F1-8972-A48E73D05BE7}" type="pres">
      <dgm:prSet presAssocID="{E4921886-F22E-4DAF-8DCD-7DECD89B96CE}" presName="parentLin" presStyleCnt="0"/>
      <dgm:spPr/>
    </dgm:pt>
    <dgm:pt modelId="{354F7355-A959-4143-864F-884292E49330}" type="pres">
      <dgm:prSet presAssocID="{E4921886-F22E-4DAF-8DCD-7DECD89B96CE}" presName="parentLeftMargin" presStyleLbl="node1" presStyleIdx="2" presStyleCnt="5"/>
      <dgm:spPr/>
      <dgm:t>
        <a:bodyPr/>
        <a:lstStyle/>
        <a:p>
          <a:endParaRPr lang="ru-RU"/>
        </a:p>
      </dgm:t>
    </dgm:pt>
    <dgm:pt modelId="{204553EB-4FF8-4B53-9FD2-6FC3ECDDA71E}" type="pres">
      <dgm:prSet presAssocID="{E4921886-F22E-4DAF-8DCD-7DECD89B96CE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4BF140-06F1-4726-AD90-B093777EBBC1}" type="pres">
      <dgm:prSet presAssocID="{E4921886-F22E-4DAF-8DCD-7DECD89B96CE}" presName="negativeSpace" presStyleCnt="0"/>
      <dgm:spPr/>
    </dgm:pt>
    <dgm:pt modelId="{A4DA60A7-DAAA-4AD2-AE04-DD65147D2538}" type="pres">
      <dgm:prSet presAssocID="{E4921886-F22E-4DAF-8DCD-7DECD89B96CE}" presName="childText" presStyleLbl="conFg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872A0E-C79D-404A-8391-1886709AC5B1}" type="pres">
      <dgm:prSet presAssocID="{5487F71A-0E2F-4912-A329-2A796CE56567}" presName="spaceBetweenRectangles" presStyleCnt="0"/>
      <dgm:spPr/>
    </dgm:pt>
    <dgm:pt modelId="{7ACBF12F-9776-46E1-A025-2528539C9044}" type="pres">
      <dgm:prSet presAssocID="{514EB9DF-CAF3-4C88-9860-8075C748A26C}" presName="parentLin" presStyleCnt="0"/>
      <dgm:spPr/>
    </dgm:pt>
    <dgm:pt modelId="{CB364DFA-8108-4C76-87B9-C1D160F8196D}" type="pres">
      <dgm:prSet presAssocID="{514EB9DF-CAF3-4C88-9860-8075C748A26C}" presName="parentLeftMargin" presStyleLbl="node1" presStyleIdx="3" presStyleCnt="5"/>
      <dgm:spPr/>
      <dgm:t>
        <a:bodyPr/>
        <a:lstStyle/>
        <a:p>
          <a:endParaRPr lang="ru-RU"/>
        </a:p>
      </dgm:t>
    </dgm:pt>
    <dgm:pt modelId="{43A8496D-9459-4230-80DF-8C1765F18432}" type="pres">
      <dgm:prSet presAssocID="{514EB9DF-CAF3-4C88-9860-8075C748A26C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C2DA5F-3EE1-43C1-AF87-F4637D343FEF}" type="pres">
      <dgm:prSet presAssocID="{514EB9DF-CAF3-4C88-9860-8075C748A26C}" presName="negativeSpace" presStyleCnt="0"/>
      <dgm:spPr/>
    </dgm:pt>
    <dgm:pt modelId="{4E051877-CA4B-45E8-82B4-D15C3AB0A909}" type="pres">
      <dgm:prSet presAssocID="{514EB9DF-CAF3-4C88-9860-8075C748A26C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B62BAB5A-9641-49ED-AF69-73306C153DE3}" type="presOf" srcId="{4C107482-F5A7-4BE2-BF54-105DFE34BE12}" destId="{51F65580-CB44-4E65-98A0-3FD858638FA0}" srcOrd="1" destOrd="0" presId="urn:microsoft.com/office/officeart/2005/8/layout/list1"/>
    <dgm:cxn modelId="{74C825AC-2E6C-456D-8474-FD60C73D842F}" type="presOf" srcId="{E4921886-F22E-4DAF-8DCD-7DECD89B96CE}" destId="{354F7355-A959-4143-864F-884292E49330}" srcOrd="0" destOrd="0" presId="urn:microsoft.com/office/officeart/2005/8/layout/list1"/>
    <dgm:cxn modelId="{79F12623-CBAF-44D1-B10D-0C332CC3114A}" type="presOf" srcId="{8F205994-1A55-4479-93FB-14973E63B6A3}" destId="{2FBE160C-D096-419A-B5C2-558133B7FF8C}" srcOrd="1" destOrd="0" presId="urn:microsoft.com/office/officeart/2005/8/layout/list1"/>
    <dgm:cxn modelId="{E024FEB5-85D0-47CD-B289-9101C95CD028}" type="presOf" srcId="{514EB9DF-CAF3-4C88-9860-8075C748A26C}" destId="{CB364DFA-8108-4C76-87B9-C1D160F8196D}" srcOrd="0" destOrd="0" presId="urn:microsoft.com/office/officeart/2005/8/layout/list1"/>
    <dgm:cxn modelId="{E3DEEECD-1893-43AF-891D-1363A4889706}" srcId="{7B7377C5-9D29-4B71-BE31-A9384E4C01E4}" destId="{4C107482-F5A7-4BE2-BF54-105DFE34BE12}" srcOrd="0" destOrd="0" parTransId="{EE27B681-4D67-45AF-99F1-F998F2BAFA2D}" sibTransId="{3EF8EF5F-2128-40F8-9621-050EEC225CB0}"/>
    <dgm:cxn modelId="{C369E28A-6FAA-43A0-B9E1-6981E9AF0041}" type="presOf" srcId="{8F205994-1A55-4479-93FB-14973E63B6A3}" destId="{3DF08C69-1809-4593-BA26-ACC171F0E9A6}" srcOrd="0" destOrd="0" presId="urn:microsoft.com/office/officeart/2005/8/layout/list1"/>
    <dgm:cxn modelId="{23D29ECD-5FD4-45F3-B405-221BAFEC0D2C}" type="presOf" srcId="{4C107482-F5A7-4BE2-BF54-105DFE34BE12}" destId="{5AF2F1D1-71DA-41CB-B43D-5B5DAADD313C}" srcOrd="0" destOrd="0" presId="urn:microsoft.com/office/officeart/2005/8/layout/list1"/>
    <dgm:cxn modelId="{BDE86D43-0FD1-420B-B609-F7979B90D03B}" type="presOf" srcId="{91450B84-6525-479E-8806-7D175048C087}" destId="{D217BF76-3DD1-4341-9CE6-18746C2CF9AE}" srcOrd="0" destOrd="0" presId="urn:microsoft.com/office/officeart/2005/8/layout/list1"/>
    <dgm:cxn modelId="{221A5FC8-078B-49E8-8DA0-12FD1ACE40EA}" srcId="{7B7377C5-9D29-4B71-BE31-A9384E4C01E4}" destId="{8F205994-1A55-4479-93FB-14973E63B6A3}" srcOrd="1" destOrd="0" parTransId="{7FAD62DC-092E-4F06-B65D-A3DF52F720DE}" sibTransId="{6EED7295-5DA6-4379-B409-BF97E436D0DC}"/>
    <dgm:cxn modelId="{D94E5980-72C7-4936-889D-9943C471E9D2}" type="presOf" srcId="{91450B84-6525-479E-8806-7D175048C087}" destId="{68AEA083-B075-4139-B9FB-4BB1DBEAFC0F}" srcOrd="1" destOrd="0" presId="urn:microsoft.com/office/officeart/2005/8/layout/list1"/>
    <dgm:cxn modelId="{BB69B6B2-D076-418C-8C32-9C3F8A3375A6}" srcId="{7B7377C5-9D29-4B71-BE31-A9384E4C01E4}" destId="{91450B84-6525-479E-8806-7D175048C087}" srcOrd="2" destOrd="0" parTransId="{B9627114-0749-4A2C-9F4F-541AADD9B993}" sibTransId="{070C8844-C4A1-48B9-9692-7588F6CB437C}"/>
    <dgm:cxn modelId="{02666203-3069-4E4E-98DF-AEB6055E8933}" type="presOf" srcId="{514EB9DF-CAF3-4C88-9860-8075C748A26C}" destId="{43A8496D-9459-4230-80DF-8C1765F18432}" srcOrd="1" destOrd="0" presId="urn:microsoft.com/office/officeart/2005/8/layout/list1"/>
    <dgm:cxn modelId="{E385E55E-4BF6-47A8-9D55-442B6F3EFFE3}" srcId="{7B7377C5-9D29-4B71-BE31-A9384E4C01E4}" destId="{514EB9DF-CAF3-4C88-9860-8075C748A26C}" srcOrd="4" destOrd="0" parTransId="{07AEFAE3-6243-41B3-BAB8-D3CD888632C6}" sibTransId="{CCD9CF90-E01B-4552-97A6-AFC1DEB56170}"/>
    <dgm:cxn modelId="{D0431C40-DA70-47BA-AB21-E8A81A1B9D43}" type="presOf" srcId="{7B7377C5-9D29-4B71-BE31-A9384E4C01E4}" destId="{38A4CAA8-1F0C-4D2D-BDC6-C8F292A88A2F}" srcOrd="0" destOrd="0" presId="urn:microsoft.com/office/officeart/2005/8/layout/list1"/>
    <dgm:cxn modelId="{2474B7CD-4B6A-40B7-A52E-C3EA6A23C891}" srcId="{7B7377C5-9D29-4B71-BE31-A9384E4C01E4}" destId="{E4921886-F22E-4DAF-8DCD-7DECD89B96CE}" srcOrd="3" destOrd="0" parTransId="{3F4AA609-0088-430F-A1A3-421910CB404B}" sibTransId="{5487F71A-0E2F-4912-A329-2A796CE56567}"/>
    <dgm:cxn modelId="{122E1E48-99D9-4ECB-A5B7-846387DB9133}" type="presOf" srcId="{E4921886-F22E-4DAF-8DCD-7DECD89B96CE}" destId="{204553EB-4FF8-4B53-9FD2-6FC3ECDDA71E}" srcOrd="1" destOrd="0" presId="urn:microsoft.com/office/officeart/2005/8/layout/list1"/>
    <dgm:cxn modelId="{1A3BE25A-2D60-42F7-A8C0-A75E775DE57C}" type="presParOf" srcId="{38A4CAA8-1F0C-4D2D-BDC6-C8F292A88A2F}" destId="{C5DA0640-9C22-4043-985E-56EB1418325B}" srcOrd="0" destOrd="0" presId="urn:microsoft.com/office/officeart/2005/8/layout/list1"/>
    <dgm:cxn modelId="{3ABA12F8-A0B0-480B-ADD7-A873656DADD5}" type="presParOf" srcId="{C5DA0640-9C22-4043-985E-56EB1418325B}" destId="{5AF2F1D1-71DA-41CB-B43D-5B5DAADD313C}" srcOrd="0" destOrd="0" presId="urn:microsoft.com/office/officeart/2005/8/layout/list1"/>
    <dgm:cxn modelId="{01ACAB3F-ECD6-46A6-82EF-4E0C6C2EBF8A}" type="presParOf" srcId="{C5DA0640-9C22-4043-985E-56EB1418325B}" destId="{51F65580-CB44-4E65-98A0-3FD858638FA0}" srcOrd="1" destOrd="0" presId="urn:microsoft.com/office/officeart/2005/8/layout/list1"/>
    <dgm:cxn modelId="{191A50A2-2F31-4302-BF4D-DCA206D6FA7E}" type="presParOf" srcId="{38A4CAA8-1F0C-4D2D-BDC6-C8F292A88A2F}" destId="{EC8FDC39-1830-4865-B234-4187C5B643D0}" srcOrd="1" destOrd="0" presId="urn:microsoft.com/office/officeart/2005/8/layout/list1"/>
    <dgm:cxn modelId="{7FB124CF-7033-4553-B3F3-DE797F1D885E}" type="presParOf" srcId="{38A4CAA8-1F0C-4D2D-BDC6-C8F292A88A2F}" destId="{32CA4716-E15D-4DEE-805A-8FBD8702DC9E}" srcOrd="2" destOrd="0" presId="urn:microsoft.com/office/officeart/2005/8/layout/list1"/>
    <dgm:cxn modelId="{5BCE61A1-5A49-42A5-BDA1-E0368EC89170}" type="presParOf" srcId="{38A4CAA8-1F0C-4D2D-BDC6-C8F292A88A2F}" destId="{BB1B5C27-0067-4F93-955F-71B16A240D06}" srcOrd="3" destOrd="0" presId="urn:microsoft.com/office/officeart/2005/8/layout/list1"/>
    <dgm:cxn modelId="{4CE4EBC1-69E5-477D-A4D9-07806D3DD9B7}" type="presParOf" srcId="{38A4CAA8-1F0C-4D2D-BDC6-C8F292A88A2F}" destId="{68387DA5-1AD9-4F4A-B412-91A74A233CA7}" srcOrd="4" destOrd="0" presId="urn:microsoft.com/office/officeart/2005/8/layout/list1"/>
    <dgm:cxn modelId="{59C6A714-CCE8-4B1D-AE16-0C60A4BCCDF4}" type="presParOf" srcId="{68387DA5-1AD9-4F4A-B412-91A74A233CA7}" destId="{3DF08C69-1809-4593-BA26-ACC171F0E9A6}" srcOrd="0" destOrd="0" presId="urn:microsoft.com/office/officeart/2005/8/layout/list1"/>
    <dgm:cxn modelId="{E8610351-D73A-428F-B73C-D1629A1107F7}" type="presParOf" srcId="{68387DA5-1AD9-4F4A-B412-91A74A233CA7}" destId="{2FBE160C-D096-419A-B5C2-558133B7FF8C}" srcOrd="1" destOrd="0" presId="urn:microsoft.com/office/officeart/2005/8/layout/list1"/>
    <dgm:cxn modelId="{7794D8F8-DCF8-4227-84B2-E1C4026A44A1}" type="presParOf" srcId="{38A4CAA8-1F0C-4D2D-BDC6-C8F292A88A2F}" destId="{9B3F1BEF-BFD1-4DB8-94CA-B7A4B5CF56DC}" srcOrd="5" destOrd="0" presId="urn:microsoft.com/office/officeart/2005/8/layout/list1"/>
    <dgm:cxn modelId="{F41D1BAF-70C2-44B3-80DD-4ADB4B026C6E}" type="presParOf" srcId="{38A4CAA8-1F0C-4D2D-BDC6-C8F292A88A2F}" destId="{02167813-F0DF-4A59-9D1A-452B00BBDCBB}" srcOrd="6" destOrd="0" presId="urn:microsoft.com/office/officeart/2005/8/layout/list1"/>
    <dgm:cxn modelId="{865C0887-6E07-4363-9872-CA58BECDD367}" type="presParOf" srcId="{38A4CAA8-1F0C-4D2D-BDC6-C8F292A88A2F}" destId="{5B4C282B-63BB-4806-A311-4817D05E6B6C}" srcOrd="7" destOrd="0" presId="urn:microsoft.com/office/officeart/2005/8/layout/list1"/>
    <dgm:cxn modelId="{1E2A4CD2-E358-48F9-B734-57754259687E}" type="presParOf" srcId="{38A4CAA8-1F0C-4D2D-BDC6-C8F292A88A2F}" destId="{A3DB3B27-B91F-4362-A58A-E3DE52D048C1}" srcOrd="8" destOrd="0" presId="urn:microsoft.com/office/officeart/2005/8/layout/list1"/>
    <dgm:cxn modelId="{D927E0A9-84EE-4863-88FD-EEF1885E588B}" type="presParOf" srcId="{A3DB3B27-B91F-4362-A58A-E3DE52D048C1}" destId="{D217BF76-3DD1-4341-9CE6-18746C2CF9AE}" srcOrd="0" destOrd="0" presId="urn:microsoft.com/office/officeart/2005/8/layout/list1"/>
    <dgm:cxn modelId="{E155456B-E0A1-431F-AAC0-1DFFE9C57627}" type="presParOf" srcId="{A3DB3B27-B91F-4362-A58A-E3DE52D048C1}" destId="{68AEA083-B075-4139-B9FB-4BB1DBEAFC0F}" srcOrd="1" destOrd="0" presId="urn:microsoft.com/office/officeart/2005/8/layout/list1"/>
    <dgm:cxn modelId="{83AA873B-5D43-47E1-A33F-CD385E69A2AC}" type="presParOf" srcId="{38A4CAA8-1F0C-4D2D-BDC6-C8F292A88A2F}" destId="{85DD2E0C-1264-4DC7-8298-436F6BAF9BC4}" srcOrd="9" destOrd="0" presId="urn:microsoft.com/office/officeart/2005/8/layout/list1"/>
    <dgm:cxn modelId="{1334702C-E40A-405B-B958-4F5B618B829F}" type="presParOf" srcId="{38A4CAA8-1F0C-4D2D-BDC6-C8F292A88A2F}" destId="{3DD42CCD-F6B3-4313-823B-C16A5F4A2272}" srcOrd="10" destOrd="0" presId="urn:microsoft.com/office/officeart/2005/8/layout/list1"/>
    <dgm:cxn modelId="{0C227264-22AD-41CB-BF80-62C48E8A70C6}" type="presParOf" srcId="{38A4CAA8-1F0C-4D2D-BDC6-C8F292A88A2F}" destId="{3546E8D1-CCC2-4D86-919B-CA5500FFAE25}" srcOrd="11" destOrd="0" presId="urn:microsoft.com/office/officeart/2005/8/layout/list1"/>
    <dgm:cxn modelId="{BCF5091C-BE48-4493-84B2-5D572A9B89BD}" type="presParOf" srcId="{38A4CAA8-1F0C-4D2D-BDC6-C8F292A88A2F}" destId="{5CB77335-F2D1-45F1-8972-A48E73D05BE7}" srcOrd="12" destOrd="0" presId="urn:microsoft.com/office/officeart/2005/8/layout/list1"/>
    <dgm:cxn modelId="{C8C15FC6-4D27-4E3F-B633-344F1CA50EC0}" type="presParOf" srcId="{5CB77335-F2D1-45F1-8972-A48E73D05BE7}" destId="{354F7355-A959-4143-864F-884292E49330}" srcOrd="0" destOrd="0" presId="urn:microsoft.com/office/officeart/2005/8/layout/list1"/>
    <dgm:cxn modelId="{71C35F6D-A055-481B-8E83-C4D482668E9D}" type="presParOf" srcId="{5CB77335-F2D1-45F1-8972-A48E73D05BE7}" destId="{204553EB-4FF8-4B53-9FD2-6FC3ECDDA71E}" srcOrd="1" destOrd="0" presId="urn:microsoft.com/office/officeart/2005/8/layout/list1"/>
    <dgm:cxn modelId="{45208D70-8E44-49DA-85C6-DBA94C15B127}" type="presParOf" srcId="{38A4CAA8-1F0C-4D2D-BDC6-C8F292A88A2F}" destId="{464BF140-06F1-4726-AD90-B093777EBBC1}" srcOrd="13" destOrd="0" presId="urn:microsoft.com/office/officeart/2005/8/layout/list1"/>
    <dgm:cxn modelId="{074F8E67-9852-407C-B5FD-32893F1C5C7D}" type="presParOf" srcId="{38A4CAA8-1F0C-4D2D-BDC6-C8F292A88A2F}" destId="{A4DA60A7-DAAA-4AD2-AE04-DD65147D2538}" srcOrd="14" destOrd="0" presId="urn:microsoft.com/office/officeart/2005/8/layout/list1"/>
    <dgm:cxn modelId="{113AD91A-95D1-42A1-B13C-809C924759F3}" type="presParOf" srcId="{38A4CAA8-1F0C-4D2D-BDC6-C8F292A88A2F}" destId="{01872A0E-C79D-404A-8391-1886709AC5B1}" srcOrd="15" destOrd="0" presId="urn:microsoft.com/office/officeart/2005/8/layout/list1"/>
    <dgm:cxn modelId="{684C03FF-1679-457C-AF14-EC89584F59B9}" type="presParOf" srcId="{38A4CAA8-1F0C-4D2D-BDC6-C8F292A88A2F}" destId="{7ACBF12F-9776-46E1-A025-2528539C9044}" srcOrd="16" destOrd="0" presId="urn:microsoft.com/office/officeart/2005/8/layout/list1"/>
    <dgm:cxn modelId="{22E6F865-A52C-4F11-BB2B-C5E732E9C5E5}" type="presParOf" srcId="{7ACBF12F-9776-46E1-A025-2528539C9044}" destId="{CB364DFA-8108-4C76-87B9-C1D160F8196D}" srcOrd="0" destOrd="0" presId="urn:microsoft.com/office/officeart/2005/8/layout/list1"/>
    <dgm:cxn modelId="{ED023F6D-E6FC-4478-A676-C50B4AD779EB}" type="presParOf" srcId="{7ACBF12F-9776-46E1-A025-2528539C9044}" destId="{43A8496D-9459-4230-80DF-8C1765F18432}" srcOrd="1" destOrd="0" presId="urn:microsoft.com/office/officeart/2005/8/layout/list1"/>
    <dgm:cxn modelId="{6CBDBC6C-E9B2-4BA1-8481-2A506CEE7777}" type="presParOf" srcId="{38A4CAA8-1F0C-4D2D-BDC6-C8F292A88A2F}" destId="{83C2DA5F-3EE1-43C1-AF87-F4637D343FEF}" srcOrd="17" destOrd="0" presId="urn:microsoft.com/office/officeart/2005/8/layout/list1"/>
    <dgm:cxn modelId="{78F5ADB5-2B0A-4545-B1EF-74C4F75021CE}" type="presParOf" srcId="{38A4CAA8-1F0C-4D2D-BDC6-C8F292A88A2F}" destId="{4E051877-CA4B-45E8-82B4-D15C3AB0A909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069D5A-8555-4B47-BB93-2FCC7E6365AD}">
      <dsp:nvSpPr>
        <dsp:cNvPr id="0" name=""/>
        <dsp:cNvSpPr/>
      </dsp:nvSpPr>
      <dsp:spPr>
        <a:xfrm>
          <a:off x="5199" y="0"/>
          <a:ext cx="967090" cy="433328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Беседы. НОД по Д.Н. воспитанию </a:t>
          </a:r>
          <a:endParaRPr lang="ru-RU" sz="1600" kern="1200" dirty="0"/>
        </a:p>
      </dsp:txBody>
      <dsp:txXfrm>
        <a:off x="33524" y="28325"/>
        <a:ext cx="910440" cy="4276630"/>
      </dsp:txXfrm>
    </dsp:sp>
    <dsp:sp modelId="{638E807D-BB0C-4C22-9E35-75D93A1F513C}">
      <dsp:nvSpPr>
        <dsp:cNvPr id="0" name=""/>
        <dsp:cNvSpPr/>
      </dsp:nvSpPr>
      <dsp:spPr>
        <a:xfrm>
          <a:off x="1214062" y="0"/>
          <a:ext cx="967090" cy="2757329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Игровые ситуации</a:t>
          </a:r>
          <a:endParaRPr lang="ru-RU" sz="1600" kern="1200" dirty="0"/>
        </a:p>
      </dsp:txBody>
      <dsp:txXfrm>
        <a:off x="1242387" y="28325"/>
        <a:ext cx="910440" cy="2700679"/>
      </dsp:txXfrm>
    </dsp:sp>
    <dsp:sp modelId="{AEF57A83-DE02-4BB3-A34B-3880ECAC852F}">
      <dsp:nvSpPr>
        <dsp:cNvPr id="0" name=""/>
        <dsp:cNvSpPr/>
      </dsp:nvSpPr>
      <dsp:spPr>
        <a:xfrm>
          <a:off x="2422925" y="0"/>
          <a:ext cx="967090" cy="275732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Индивидуальные беседы</a:t>
          </a:r>
          <a:endParaRPr lang="ru-RU" sz="1600" kern="1200" dirty="0"/>
        </a:p>
      </dsp:txBody>
      <dsp:txXfrm>
        <a:off x="2451250" y="28325"/>
        <a:ext cx="910440" cy="2700679"/>
      </dsp:txXfrm>
    </dsp:sp>
    <dsp:sp modelId="{62907D30-0C96-471C-83FA-A8DA477ED63D}">
      <dsp:nvSpPr>
        <dsp:cNvPr id="0" name=""/>
        <dsp:cNvSpPr/>
      </dsp:nvSpPr>
      <dsp:spPr>
        <a:xfrm>
          <a:off x="3631788" y="0"/>
          <a:ext cx="967090" cy="435694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НОД по художественно-эстетическому развитию</a:t>
          </a:r>
          <a:endParaRPr lang="ru-RU" sz="1600" kern="1200" dirty="0"/>
        </a:p>
      </dsp:txBody>
      <dsp:txXfrm>
        <a:off x="3660113" y="28325"/>
        <a:ext cx="910440" cy="4300290"/>
      </dsp:txXfrm>
    </dsp:sp>
    <dsp:sp modelId="{2999843D-D948-4549-8973-88E212DF79E4}">
      <dsp:nvSpPr>
        <dsp:cNvPr id="0" name=""/>
        <dsp:cNvSpPr/>
      </dsp:nvSpPr>
      <dsp:spPr>
        <a:xfrm>
          <a:off x="4840651" y="0"/>
          <a:ext cx="967090" cy="2757329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Сюжетно-ролевые игры</a:t>
          </a:r>
          <a:endParaRPr lang="ru-RU" sz="1600" kern="1200" dirty="0"/>
        </a:p>
      </dsp:txBody>
      <dsp:txXfrm>
        <a:off x="4868976" y="28325"/>
        <a:ext cx="910440" cy="2700679"/>
      </dsp:txXfrm>
    </dsp:sp>
    <dsp:sp modelId="{CF6A2196-E01E-4265-8082-0C4902E00AF7}">
      <dsp:nvSpPr>
        <dsp:cNvPr id="0" name=""/>
        <dsp:cNvSpPr/>
      </dsp:nvSpPr>
      <dsp:spPr>
        <a:xfrm>
          <a:off x="6049514" y="0"/>
          <a:ext cx="967090" cy="275732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Дидактические игры</a:t>
          </a:r>
          <a:endParaRPr lang="ru-RU" sz="1600" kern="1200" dirty="0"/>
        </a:p>
      </dsp:txBody>
      <dsp:txXfrm>
        <a:off x="6077839" y="28325"/>
        <a:ext cx="910440" cy="2700679"/>
      </dsp:txXfrm>
    </dsp:sp>
    <dsp:sp modelId="{51E17E1C-AF82-4576-AA06-CC57007ED20C}">
      <dsp:nvSpPr>
        <dsp:cNvPr id="0" name=""/>
        <dsp:cNvSpPr/>
      </dsp:nvSpPr>
      <dsp:spPr>
        <a:xfrm>
          <a:off x="7258377" y="0"/>
          <a:ext cx="967090" cy="4297367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Чтение художественной литературы</a:t>
          </a:r>
          <a:endParaRPr lang="ru-RU" sz="1600" kern="1200" dirty="0"/>
        </a:p>
      </dsp:txBody>
      <dsp:txXfrm>
        <a:off x="7286702" y="28325"/>
        <a:ext cx="910440" cy="4240717"/>
      </dsp:txXfrm>
    </dsp:sp>
    <dsp:sp modelId="{FF829DB5-2FA5-44E3-A8BC-9A526F59CC7A}">
      <dsp:nvSpPr>
        <dsp:cNvPr id="0" name=""/>
        <dsp:cNvSpPr/>
      </dsp:nvSpPr>
      <dsp:spPr>
        <a:xfrm>
          <a:off x="8467240" y="0"/>
          <a:ext cx="967090" cy="275732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Развлечения и  праздники</a:t>
          </a:r>
          <a:endParaRPr lang="ru-RU" sz="1600" kern="1200" dirty="0"/>
        </a:p>
      </dsp:txBody>
      <dsp:txXfrm>
        <a:off x="8495565" y="28325"/>
        <a:ext cx="910440" cy="2700679"/>
      </dsp:txXfrm>
    </dsp:sp>
    <dsp:sp modelId="{ABEAFE4F-779D-47BB-8EA4-CF4718402DE9}">
      <dsp:nvSpPr>
        <dsp:cNvPr id="0" name=""/>
        <dsp:cNvSpPr/>
      </dsp:nvSpPr>
      <dsp:spPr>
        <a:xfrm>
          <a:off x="9676103" y="0"/>
          <a:ext cx="967090" cy="275732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 Акции </a:t>
          </a:r>
          <a:endParaRPr lang="ru-RU" sz="1600" kern="1200" dirty="0"/>
        </a:p>
      </dsp:txBody>
      <dsp:txXfrm>
        <a:off x="9704428" y="28325"/>
        <a:ext cx="910440" cy="270067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069D5A-8555-4B47-BB93-2FCC7E6365AD}">
      <dsp:nvSpPr>
        <dsp:cNvPr id="0" name=""/>
        <dsp:cNvSpPr/>
      </dsp:nvSpPr>
      <dsp:spPr>
        <a:xfrm>
          <a:off x="1299" y="758271"/>
          <a:ext cx="1091876" cy="311311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беседы и консультации;</a:t>
          </a:r>
          <a:endParaRPr lang="ru-RU" sz="1600" kern="1200" dirty="0"/>
        </a:p>
      </dsp:txBody>
      <dsp:txXfrm>
        <a:off x="33279" y="790251"/>
        <a:ext cx="1027916" cy="3049153"/>
      </dsp:txXfrm>
    </dsp:sp>
    <dsp:sp modelId="{638E807D-BB0C-4C22-9E35-75D93A1F513C}">
      <dsp:nvSpPr>
        <dsp:cNvPr id="0" name=""/>
        <dsp:cNvSpPr/>
      </dsp:nvSpPr>
      <dsp:spPr>
        <a:xfrm>
          <a:off x="1366145" y="758271"/>
          <a:ext cx="1091876" cy="311311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папки-передвижки</a:t>
          </a:r>
          <a:endParaRPr lang="ru-RU" sz="1600" kern="1200" dirty="0"/>
        </a:p>
      </dsp:txBody>
      <dsp:txXfrm>
        <a:off x="1398125" y="790251"/>
        <a:ext cx="1027916" cy="3049153"/>
      </dsp:txXfrm>
    </dsp:sp>
    <dsp:sp modelId="{AEF57A83-DE02-4BB3-A34B-3880ECAC852F}">
      <dsp:nvSpPr>
        <dsp:cNvPr id="0" name=""/>
        <dsp:cNvSpPr/>
      </dsp:nvSpPr>
      <dsp:spPr>
        <a:xfrm>
          <a:off x="2730990" y="758271"/>
          <a:ext cx="1091876" cy="311311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индивидуальные беседы</a:t>
          </a:r>
          <a:endParaRPr lang="ru-RU" sz="1600" kern="1200" dirty="0"/>
        </a:p>
      </dsp:txBody>
      <dsp:txXfrm>
        <a:off x="2762970" y="790251"/>
        <a:ext cx="1027916" cy="3049153"/>
      </dsp:txXfrm>
    </dsp:sp>
    <dsp:sp modelId="{62907D30-0C96-471C-83FA-A8DA477ED63D}">
      <dsp:nvSpPr>
        <dsp:cNvPr id="0" name=""/>
        <dsp:cNvSpPr/>
      </dsp:nvSpPr>
      <dsp:spPr>
        <a:xfrm>
          <a:off x="4095835" y="758271"/>
          <a:ext cx="1091876" cy="311311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дни открытых дверей;</a:t>
          </a:r>
          <a:endParaRPr lang="ru-RU" sz="1600" kern="1200" dirty="0"/>
        </a:p>
      </dsp:txBody>
      <dsp:txXfrm>
        <a:off x="4127815" y="790251"/>
        <a:ext cx="1027916" cy="3049153"/>
      </dsp:txXfrm>
    </dsp:sp>
    <dsp:sp modelId="{2999843D-D948-4549-8973-88E212DF79E4}">
      <dsp:nvSpPr>
        <dsp:cNvPr id="0" name=""/>
        <dsp:cNvSpPr/>
      </dsp:nvSpPr>
      <dsp:spPr>
        <a:xfrm>
          <a:off x="5460681" y="758271"/>
          <a:ext cx="1091876" cy="3113113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семейная гостиная;</a:t>
          </a:r>
          <a:endParaRPr lang="ru-RU" sz="1600" kern="1200" dirty="0"/>
        </a:p>
      </dsp:txBody>
      <dsp:txXfrm>
        <a:off x="5492661" y="790251"/>
        <a:ext cx="1027916" cy="3049153"/>
      </dsp:txXfrm>
    </dsp:sp>
    <dsp:sp modelId="{CF6A2196-E01E-4265-8082-0C4902E00AF7}">
      <dsp:nvSpPr>
        <dsp:cNvPr id="0" name=""/>
        <dsp:cNvSpPr/>
      </dsp:nvSpPr>
      <dsp:spPr>
        <a:xfrm>
          <a:off x="6825526" y="758271"/>
          <a:ext cx="1091876" cy="311311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семейные мини – проекты.</a:t>
          </a:r>
          <a:endParaRPr lang="ru-RU" sz="1600" kern="1200" dirty="0"/>
        </a:p>
      </dsp:txBody>
      <dsp:txXfrm>
        <a:off x="6857506" y="790251"/>
        <a:ext cx="1027916" cy="3049153"/>
      </dsp:txXfrm>
    </dsp:sp>
    <dsp:sp modelId="{FF829DB5-2FA5-44E3-A8BC-9A526F59CC7A}">
      <dsp:nvSpPr>
        <dsp:cNvPr id="0" name=""/>
        <dsp:cNvSpPr/>
      </dsp:nvSpPr>
      <dsp:spPr>
        <a:xfrm>
          <a:off x="8190371" y="758271"/>
          <a:ext cx="1091876" cy="311311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Участие родителей в пополнении и обогащение центра по Д.Н. воспитанию.</a:t>
          </a:r>
          <a:endParaRPr lang="ru-RU" sz="1600" kern="1200" dirty="0"/>
        </a:p>
      </dsp:txBody>
      <dsp:txXfrm>
        <a:off x="8222351" y="790251"/>
        <a:ext cx="1027916" cy="3049153"/>
      </dsp:txXfrm>
    </dsp:sp>
    <dsp:sp modelId="{ABEAFE4F-779D-47BB-8EA4-CF4718402DE9}">
      <dsp:nvSpPr>
        <dsp:cNvPr id="0" name=""/>
        <dsp:cNvSpPr/>
      </dsp:nvSpPr>
      <dsp:spPr>
        <a:xfrm>
          <a:off x="9555216" y="758271"/>
          <a:ext cx="1091876" cy="311311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Участие родителей в акциях </a:t>
          </a:r>
          <a:endParaRPr lang="ru-RU" sz="1600" kern="1200" dirty="0"/>
        </a:p>
      </dsp:txBody>
      <dsp:txXfrm>
        <a:off x="9587196" y="790251"/>
        <a:ext cx="1027916" cy="304915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7A29E8-5316-4DF0-80C2-03460A8F025F}">
      <dsp:nvSpPr>
        <dsp:cNvPr id="0" name=""/>
        <dsp:cNvSpPr/>
      </dsp:nvSpPr>
      <dsp:spPr>
        <a:xfrm>
          <a:off x="1012823" y="0"/>
          <a:ext cx="4838203" cy="4838203"/>
        </a:xfrm>
        <a:prstGeom prst="triangl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16053C-B76A-4AB5-A623-2C0573826490}">
      <dsp:nvSpPr>
        <dsp:cNvPr id="0" name=""/>
        <dsp:cNvSpPr/>
      </dsp:nvSpPr>
      <dsp:spPr>
        <a:xfrm>
          <a:off x="3431925" y="484292"/>
          <a:ext cx="3144832" cy="42995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«Моя семья»</a:t>
          </a:r>
          <a:endParaRPr lang="ru-RU" sz="1600" kern="1200" dirty="0"/>
        </a:p>
      </dsp:txBody>
      <dsp:txXfrm>
        <a:off x="3452914" y="505281"/>
        <a:ext cx="3102854" cy="387979"/>
      </dsp:txXfrm>
    </dsp:sp>
    <dsp:sp modelId="{EA9AB0F5-2497-45D0-83B9-6DAF9FB93DBE}">
      <dsp:nvSpPr>
        <dsp:cNvPr id="0" name=""/>
        <dsp:cNvSpPr/>
      </dsp:nvSpPr>
      <dsp:spPr>
        <a:xfrm>
          <a:off x="3431925" y="967995"/>
          <a:ext cx="3144832" cy="42995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4">
              <a:hueOff val="-130262"/>
              <a:satOff val="-658"/>
              <a:lumOff val="-92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«Члены моей семьи» </a:t>
          </a:r>
          <a:endParaRPr lang="ru-RU" sz="1600" kern="1200" dirty="0"/>
        </a:p>
      </dsp:txBody>
      <dsp:txXfrm>
        <a:off x="3452914" y="988984"/>
        <a:ext cx="3102854" cy="387979"/>
      </dsp:txXfrm>
    </dsp:sp>
    <dsp:sp modelId="{331D6520-E85F-45A8-84E2-C90693C349E0}">
      <dsp:nvSpPr>
        <dsp:cNvPr id="0" name=""/>
        <dsp:cNvSpPr/>
      </dsp:nvSpPr>
      <dsp:spPr>
        <a:xfrm>
          <a:off x="3431925" y="1451697"/>
          <a:ext cx="3144832" cy="42995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4">
              <a:hueOff val="-260524"/>
              <a:satOff val="-1316"/>
              <a:lumOff val="-184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«Наши имена и фамилии»</a:t>
          </a:r>
          <a:endParaRPr lang="ru-RU" sz="1600" kern="1200" dirty="0"/>
        </a:p>
      </dsp:txBody>
      <dsp:txXfrm>
        <a:off x="3452914" y="1472686"/>
        <a:ext cx="3102854" cy="387979"/>
      </dsp:txXfrm>
    </dsp:sp>
    <dsp:sp modelId="{0C56DA0E-FE2F-4AD0-BB47-AD68028E38F2}">
      <dsp:nvSpPr>
        <dsp:cNvPr id="0" name=""/>
        <dsp:cNvSpPr/>
      </dsp:nvSpPr>
      <dsp:spPr>
        <a:xfrm>
          <a:off x="3431925" y="1935399"/>
          <a:ext cx="3144832" cy="42995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4">
              <a:hueOff val="-390786"/>
              <a:satOff val="-1974"/>
              <a:lumOff val="-27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«Родительский дом - начало начал» </a:t>
          </a:r>
          <a:endParaRPr lang="ru-RU" sz="1600" kern="1200" dirty="0"/>
        </a:p>
      </dsp:txBody>
      <dsp:txXfrm>
        <a:off x="3452914" y="1956388"/>
        <a:ext cx="3102854" cy="387979"/>
      </dsp:txXfrm>
    </dsp:sp>
    <dsp:sp modelId="{C7B8B98F-D3C4-4958-BDFB-A3530665F552}">
      <dsp:nvSpPr>
        <dsp:cNvPr id="0" name=""/>
        <dsp:cNvSpPr/>
      </dsp:nvSpPr>
      <dsp:spPr>
        <a:xfrm>
          <a:off x="3431925" y="2419101"/>
          <a:ext cx="3144832" cy="42995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4">
              <a:hueOff val="-521048"/>
              <a:satOff val="-2631"/>
              <a:lumOff val="-369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«Мой папа защитник Отечества»</a:t>
          </a:r>
          <a:endParaRPr lang="ru-RU" sz="1600" kern="1200" dirty="0"/>
        </a:p>
      </dsp:txBody>
      <dsp:txXfrm>
        <a:off x="3452914" y="2440090"/>
        <a:ext cx="3102854" cy="387979"/>
      </dsp:txXfrm>
    </dsp:sp>
    <dsp:sp modelId="{E1E74336-D892-42F2-BFF0-F38A03178B1C}">
      <dsp:nvSpPr>
        <dsp:cNvPr id="0" name=""/>
        <dsp:cNvSpPr/>
      </dsp:nvSpPr>
      <dsp:spPr>
        <a:xfrm>
          <a:off x="3431925" y="2902804"/>
          <a:ext cx="3144832" cy="42995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4">
              <a:hueOff val="-651310"/>
              <a:satOff val="-3289"/>
              <a:lumOff val="-462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 «Моя любимая мама»</a:t>
          </a:r>
          <a:endParaRPr lang="ru-RU" sz="1600" kern="1200" dirty="0"/>
        </a:p>
      </dsp:txBody>
      <dsp:txXfrm>
        <a:off x="3452914" y="2923793"/>
        <a:ext cx="3102854" cy="387979"/>
      </dsp:txXfrm>
    </dsp:sp>
    <dsp:sp modelId="{364F96EF-59AC-4619-816C-7A7E92DADAC9}">
      <dsp:nvSpPr>
        <dsp:cNvPr id="0" name=""/>
        <dsp:cNvSpPr/>
      </dsp:nvSpPr>
      <dsp:spPr>
        <a:xfrm>
          <a:off x="3431925" y="3386506"/>
          <a:ext cx="3144832" cy="42995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4">
              <a:hueOff val="-781572"/>
              <a:satOff val="-3947"/>
              <a:lumOff val="-554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«Мы помощники»</a:t>
          </a:r>
          <a:endParaRPr lang="ru-RU" sz="1600" kern="1200" dirty="0"/>
        </a:p>
      </dsp:txBody>
      <dsp:txXfrm>
        <a:off x="3452914" y="3407495"/>
        <a:ext cx="3102854" cy="387979"/>
      </dsp:txXfrm>
    </dsp:sp>
    <dsp:sp modelId="{DF6DB7DB-75C0-4C05-90FF-B16E56BD4947}">
      <dsp:nvSpPr>
        <dsp:cNvPr id="0" name=""/>
        <dsp:cNvSpPr/>
      </dsp:nvSpPr>
      <dsp:spPr>
        <a:xfrm>
          <a:off x="3431925" y="3870208"/>
          <a:ext cx="3144832" cy="42995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4">
              <a:hueOff val="-911834"/>
              <a:satOff val="-4605"/>
              <a:lumOff val="-647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smtClean="0"/>
            <a:t> </a:t>
          </a:r>
          <a:r>
            <a:rPr lang="ru-RU" sz="1600" kern="1200" dirty="0" smtClean="0"/>
            <a:t>«Семейные традиции»</a:t>
          </a:r>
          <a:endParaRPr lang="ru-RU" sz="1600" kern="1200" dirty="0"/>
        </a:p>
      </dsp:txBody>
      <dsp:txXfrm>
        <a:off x="3452914" y="3891197"/>
        <a:ext cx="3102854" cy="38797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4E3AE0-E129-41EF-B619-68894C8682CD}">
      <dsp:nvSpPr>
        <dsp:cNvPr id="0" name=""/>
        <dsp:cNvSpPr/>
      </dsp:nvSpPr>
      <dsp:spPr>
        <a:xfrm>
          <a:off x="885443" y="2400"/>
          <a:ext cx="2553418" cy="153205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 Презентация «Семейные традиции народов мира в День матери"</a:t>
          </a:r>
          <a:endParaRPr lang="ru-RU" sz="1600" kern="1200" dirty="0"/>
        </a:p>
      </dsp:txBody>
      <dsp:txXfrm>
        <a:off x="885443" y="2400"/>
        <a:ext cx="2553418" cy="1532051"/>
      </dsp:txXfrm>
    </dsp:sp>
    <dsp:sp modelId="{823E9DED-9F35-4672-BE9A-A9BA9E5B29E0}">
      <dsp:nvSpPr>
        <dsp:cNvPr id="0" name=""/>
        <dsp:cNvSpPr/>
      </dsp:nvSpPr>
      <dsp:spPr>
        <a:xfrm>
          <a:off x="3694204" y="2400"/>
          <a:ext cx="2553418" cy="1532051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 НОД «Новогодние традиции в доме. Путешествие в историю новогодней  игрушки»</a:t>
          </a:r>
          <a:endParaRPr lang="ru-RU" sz="1600" kern="1200" dirty="0"/>
        </a:p>
      </dsp:txBody>
      <dsp:txXfrm>
        <a:off x="3694204" y="2400"/>
        <a:ext cx="2553418" cy="1532051"/>
      </dsp:txXfrm>
    </dsp:sp>
    <dsp:sp modelId="{01420305-C460-45E0-A8CF-1B6194C117F3}">
      <dsp:nvSpPr>
        <dsp:cNvPr id="0" name=""/>
        <dsp:cNvSpPr/>
      </dsp:nvSpPr>
      <dsp:spPr>
        <a:xfrm>
          <a:off x="6502964" y="2400"/>
          <a:ext cx="2553418" cy="1532051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 Беседа, с использованием ИКТ «Народные традиции «Святки-колядки»</a:t>
          </a:r>
          <a:endParaRPr lang="ru-RU" sz="1600" kern="1200" dirty="0"/>
        </a:p>
      </dsp:txBody>
      <dsp:txXfrm>
        <a:off x="6502964" y="2400"/>
        <a:ext cx="2553418" cy="1532051"/>
      </dsp:txXfrm>
    </dsp:sp>
    <dsp:sp modelId="{F5830F7A-5126-4306-9C21-A0A272217937}">
      <dsp:nvSpPr>
        <dsp:cNvPr id="0" name=""/>
        <dsp:cNvSpPr/>
      </dsp:nvSpPr>
      <dsp:spPr>
        <a:xfrm>
          <a:off x="885443" y="1789793"/>
          <a:ext cx="2553418" cy="1532051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Беседа «Праздники февраля»</a:t>
          </a:r>
          <a:endParaRPr lang="ru-RU" sz="1600" kern="1200" dirty="0"/>
        </a:p>
      </dsp:txBody>
      <dsp:txXfrm>
        <a:off x="885443" y="1789793"/>
        <a:ext cx="2553418" cy="1532051"/>
      </dsp:txXfrm>
    </dsp:sp>
    <dsp:sp modelId="{BEFE9769-F914-42E6-80CF-552223C6E377}">
      <dsp:nvSpPr>
        <dsp:cNvPr id="0" name=""/>
        <dsp:cNvSpPr/>
      </dsp:nvSpPr>
      <dsp:spPr>
        <a:xfrm>
          <a:off x="3694204" y="1789793"/>
          <a:ext cx="2553418" cy="1532051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НОД « Масленица пришла, отворяй ворота»</a:t>
          </a:r>
          <a:endParaRPr lang="ru-RU" sz="1600" kern="1200" dirty="0"/>
        </a:p>
      </dsp:txBody>
      <dsp:txXfrm>
        <a:off x="3694204" y="1789793"/>
        <a:ext cx="2553418" cy="1532051"/>
      </dsp:txXfrm>
    </dsp:sp>
    <dsp:sp modelId="{63C30354-5AC5-42CC-B421-E0E0184830D2}">
      <dsp:nvSpPr>
        <dsp:cNvPr id="0" name=""/>
        <dsp:cNvSpPr/>
      </dsp:nvSpPr>
      <dsp:spPr>
        <a:xfrm>
          <a:off x="6502964" y="1789793"/>
          <a:ext cx="2553418" cy="153205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Презентация «Пасхальные чудеса»</a:t>
          </a:r>
          <a:endParaRPr lang="ru-RU" sz="1600" kern="1200" dirty="0"/>
        </a:p>
      </dsp:txBody>
      <dsp:txXfrm>
        <a:off x="6502964" y="1789793"/>
        <a:ext cx="2553418" cy="1532051"/>
      </dsp:txXfrm>
    </dsp:sp>
    <dsp:sp modelId="{393322DA-7A16-4876-A96B-EC78F3992EAD}">
      <dsp:nvSpPr>
        <dsp:cNvPr id="0" name=""/>
        <dsp:cNvSpPr/>
      </dsp:nvSpPr>
      <dsp:spPr>
        <a:xfrm>
          <a:off x="3694204" y="3577186"/>
          <a:ext cx="2553418" cy="1532051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НОД с использование ИКТ «Традиции русского народа «</a:t>
          </a:r>
          <a:endParaRPr lang="ru-RU" sz="1600" kern="1200" dirty="0"/>
        </a:p>
      </dsp:txBody>
      <dsp:txXfrm>
        <a:off x="3694204" y="3577186"/>
        <a:ext cx="2553418" cy="153205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025D1A-3991-49C3-8B2C-DD7095C3E9E0}">
      <dsp:nvSpPr>
        <dsp:cNvPr id="0" name=""/>
        <dsp:cNvSpPr/>
      </dsp:nvSpPr>
      <dsp:spPr>
        <a:xfrm>
          <a:off x="2914" y="159074"/>
          <a:ext cx="2841458" cy="59069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Презентации для родителей</a:t>
          </a:r>
          <a:endParaRPr lang="ru-RU" sz="1700" kern="1200" dirty="0"/>
        </a:p>
      </dsp:txBody>
      <dsp:txXfrm>
        <a:off x="2914" y="159074"/>
        <a:ext cx="2841458" cy="590691"/>
      </dsp:txXfrm>
    </dsp:sp>
    <dsp:sp modelId="{8FC6EDC9-6233-4AC7-A771-BF7429D7C4A0}">
      <dsp:nvSpPr>
        <dsp:cNvPr id="0" name=""/>
        <dsp:cNvSpPr/>
      </dsp:nvSpPr>
      <dsp:spPr>
        <a:xfrm>
          <a:off x="2914" y="749765"/>
          <a:ext cx="2841458" cy="3689451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/>
            <a:t>«Роль семьи в духовно-нравственном воспитании»,</a:t>
          </a:r>
          <a:endParaRPr lang="ru-RU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/>
            <a:t>«Воспитание духовной нравственности в семье» </a:t>
          </a:r>
          <a:endParaRPr lang="ru-RU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/>
            <a:t>«Генеалогическое древо»</a:t>
          </a:r>
          <a:endParaRPr lang="ru-RU" sz="1700" kern="1200" dirty="0"/>
        </a:p>
      </dsp:txBody>
      <dsp:txXfrm>
        <a:off x="2914" y="749765"/>
        <a:ext cx="2841458" cy="3689451"/>
      </dsp:txXfrm>
    </dsp:sp>
    <dsp:sp modelId="{A73A7393-6475-407E-B441-EC4B9BED0748}">
      <dsp:nvSpPr>
        <dsp:cNvPr id="0" name=""/>
        <dsp:cNvSpPr/>
      </dsp:nvSpPr>
      <dsp:spPr>
        <a:xfrm>
          <a:off x="3242176" y="159074"/>
          <a:ext cx="2841458" cy="590691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Презентации для детей</a:t>
          </a:r>
          <a:endParaRPr lang="ru-RU" sz="1700" kern="1200" dirty="0"/>
        </a:p>
      </dsp:txBody>
      <dsp:txXfrm>
        <a:off x="3242176" y="159074"/>
        <a:ext cx="2841458" cy="590691"/>
      </dsp:txXfrm>
    </dsp:sp>
    <dsp:sp modelId="{B5DB7062-BF3B-4962-AE1C-33BB62A9EFF8}">
      <dsp:nvSpPr>
        <dsp:cNvPr id="0" name=""/>
        <dsp:cNvSpPr/>
      </dsp:nvSpPr>
      <dsp:spPr>
        <a:xfrm>
          <a:off x="3242176" y="749765"/>
          <a:ext cx="2841458" cy="3689451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/>
            <a:t>«День матери в разных странах мира»,</a:t>
          </a:r>
          <a:endParaRPr lang="ru-RU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smtClean="0"/>
            <a:t>«Семейные новогодние традиции», </a:t>
          </a:r>
          <a:endParaRPr lang="ru-RU" sz="1700" kern="1200" dirty="0" smtClean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smtClean="0"/>
            <a:t>«История новогодней игрушки», </a:t>
          </a:r>
          <a:endParaRPr lang="ru-RU" sz="1700" kern="1200" dirty="0" smtClean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/>
            <a:t>«Святки- Колядки»</a:t>
          </a:r>
          <a:endParaRPr lang="ru-RU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/>
            <a:t>«Масленица пришла»</a:t>
          </a:r>
          <a:endParaRPr lang="ru-RU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/>
            <a:t>«Пасхальные чудеса»</a:t>
          </a:r>
          <a:endParaRPr lang="ru-RU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/>
            <a:t>«Этот славный день Победы»</a:t>
          </a:r>
          <a:endParaRPr lang="ru-RU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/>
            <a:t>«Традиции русского народа»</a:t>
          </a:r>
          <a:endParaRPr lang="ru-RU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700" kern="1200" dirty="0"/>
        </a:p>
      </dsp:txBody>
      <dsp:txXfrm>
        <a:off x="3242176" y="749765"/>
        <a:ext cx="2841458" cy="3689451"/>
      </dsp:txXfrm>
    </dsp:sp>
    <dsp:sp modelId="{BAFEB657-5BAA-4037-948F-CD49A4DB971A}">
      <dsp:nvSpPr>
        <dsp:cNvPr id="0" name=""/>
        <dsp:cNvSpPr/>
      </dsp:nvSpPr>
      <dsp:spPr>
        <a:xfrm>
          <a:off x="6481438" y="159074"/>
          <a:ext cx="2841458" cy="590691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Мультфильмы</a:t>
          </a:r>
          <a:endParaRPr lang="ru-RU" sz="1700" kern="1200" dirty="0"/>
        </a:p>
      </dsp:txBody>
      <dsp:txXfrm>
        <a:off x="6481438" y="159074"/>
        <a:ext cx="2841458" cy="590691"/>
      </dsp:txXfrm>
    </dsp:sp>
    <dsp:sp modelId="{0E12BD71-0861-410E-B0F0-845D117356AF}">
      <dsp:nvSpPr>
        <dsp:cNvPr id="0" name=""/>
        <dsp:cNvSpPr/>
      </dsp:nvSpPr>
      <dsp:spPr>
        <a:xfrm>
          <a:off x="6481438" y="749765"/>
          <a:ext cx="2841458" cy="3689451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/>
            <a:t>«Азбука прав ребенка. Имя, Семья»</a:t>
          </a:r>
          <a:endParaRPr lang="ru-RU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smtClean="0"/>
            <a:t>«Семейные традиции»</a:t>
          </a:r>
          <a:endParaRPr lang="ru-RU" sz="1700" kern="120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smtClean="0"/>
            <a:t>«Нехочуха», </a:t>
          </a:r>
          <a:endParaRPr lang="ru-RU" sz="1700" kern="120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smtClean="0"/>
            <a:t>«Маша больше не лентяйка»</a:t>
          </a:r>
          <a:endParaRPr lang="ru-RU" sz="1700" kern="120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smtClean="0"/>
            <a:t>«Малиновое варенье»</a:t>
          </a:r>
          <a:endParaRPr lang="ru-RU" sz="1700" kern="120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/>
            <a:t>«Большой друг»</a:t>
          </a:r>
          <a:endParaRPr lang="ru-RU" sz="1700" kern="1200" dirty="0"/>
        </a:p>
      </dsp:txBody>
      <dsp:txXfrm>
        <a:off x="6481438" y="749765"/>
        <a:ext cx="2841458" cy="368945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CA4716-E15D-4DEE-805A-8FBD8702DC9E}">
      <dsp:nvSpPr>
        <dsp:cNvPr id="0" name=""/>
        <dsp:cNvSpPr/>
      </dsp:nvSpPr>
      <dsp:spPr>
        <a:xfrm>
          <a:off x="0" y="396359"/>
          <a:ext cx="6819732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1F65580-CB44-4E65-98A0-3FD858638FA0}">
      <dsp:nvSpPr>
        <dsp:cNvPr id="0" name=""/>
        <dsp:cNvSpPr/>
      </dsp:nvSpPr>
      <dsp:spPr>
        <a:xfrm>
          <a:off x="340986" y="101159"/>
          <a:ext cx="4773812" cy="5904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0439" tIns="0" rIns="180439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Семейный герб и флаг</a:t>
          </a:r>
          <a:endParaRPr lang="ru-RU" sz="2000" kern="1200" dirty="0"/>
        </a:p>
      </dsp:txBody>
      <dsp:txXfrm>
        <a:off x="369807" y="129980"/>
        <a:ext cx="4716170" cy="532758"/>
      </dsp:txXfrm>
    </dsp:sp>
    <dsp:sp modelId="{02167813-F0DF-4A59-9D1A-452B00BBDCBB}">
      <dsp:nvSpPr>
        <dsp:cNvPr id="0" name=""/>
        <dsp:cNvSpPr/>
      </dsp:nvSpPr>
      <dsp:spPr>
        <a:xfrm>
          <a:off x="0" y="1303560"/>
          <a:ext cx="6819732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BE160C-D096-419A-B5C2-558133B7FF8C}">
      <dsp:nvSpPr>
        <dsp:cNvPr id="0" name=""/>
        <dsp:cNvSpPr/>
      </dsp:nvSpPr>
      <dsp:spPr>
        <a:xfrm>
          <a:off x="340986" y="1008360"/>
          <a:ext cx="4773812" cy="59040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0439" tIns="0" rIns="180439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Генеалогическое древо</a:t>
          </a:r>
          <a:endParaRPr lang="ru-RU" sz="2000" kern="1200" dirty="0"/>
        </a:p>
      </dsp:txBody>
      <dsp:txXfrm>
        <a:off x="369807" y="1037181"/>
        <a:ext cx="4716170" cy="532758"/>
      </dsp:txXfrm>
    </dsp:sp>
    <dsp:sp modelId="{3DD42CCD-F6B3-4313-823B-C16A5F4A2272}">
      <dsp:nvSpPr>
        <dsp:cNvPr id="0" name=""/>
        <dsp:cNvSpPr/>
      </dsp:nvSpPr>
      <dsp:spPr>
        <a:xfrm>
          <a:off x="0" y="2210760"/>
          <a:ext cx="6819732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AEA083-B075-4139-B9FB-4BB1DBEAFC0F}">
      <dsp:nvSpPr>
        <dsp:cNvPr id="0" name=""/>
        <dsp:cNvSpPr/>
      </dsp:nvSpPr>
      <dsp:spPr>
        <a:xfrm>
          <a:off x="340986" y="1915560"/>
          <a:ext cx="4773812" cy="59040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0439" tIns="0" rIns="180439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Семейный альбом</a:t>
          </a:r>
          <a:endParaRPr lang="ru-RU" sz="2000" kern="1200" dirty="0"/>
        </a:p>
      </dsp:txBody>
      <dsp:txXfrm>
        <a:off x="369807" y="1944381"/>
        <a:ext cx="4716170" cy="532758"/>
      </dsp:txXfrm>
    </dsp:sp>
    <dsp:sp modelId="{A4DA60A7-DAAA-4AD2-AE04-DD65147D2538}">
      <dsp:nvSpPr>
        <dsp:cNvPr id="0" name=""/>
        <dsp:cNvSpPr/>
      </dsp:nvSpPr>
      <dsp:spPr>
        <a:xfrm>
          <a:off x="0" y="3117960"/>
          <a:ext cx="6819732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04553EB-4FF8-4B53-9FD2-6FC3ECDDA71E}">
      <dsp:nvSpPr>
        <dsp:cNvPr id="0" name=""/>
        <dsp:cNvSpPr/>
      </dsp:nvSpPr>
      <dsp:spPr>
        <a:xfrm>
          <a:off x="340986" y="2822760"/>
          <a:ext cx="4773812" cy="59040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0439" tIns="0" rIns="180439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Семейная библиотека</a:t>
          </a:r>
          <a:endParaRPr lang="ru-RU" sz="2000" kern="1200" dirty="0"/>
        </a:p>
      </dsp:txBody>
      <dsp:txXfrm>
        <a:off x="369807" y="2851581"/>
        <a:ext cx="4716170" cy="532758"/>
      </dsp:txXfrm>
    </dsp:sp>
    <dsp:sp modelId="{4E051877-CA4B-45E8-82B4-D15C3AB0A909}">
      <dsp:nvSpPr>
        <dsp:cNvPr id="0" name=""/>
        <dsp:cNvSpPr/>
      </dsp:nvSpPr>
      <dsp:spPr>
        <a:xfrm>
          <a:off x="0" y="4025160"/>
          <a:ext cx="6819732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3A8496D-9459-4230-80DF-8C1765F18432}">
      <dsp:nvSpPr>
        <dsp:cNvPr id="0" name=""/>
        <dsp:cNvSpPr/>
      </dsp:nvSpPr>
      <dsp:spPr>
        <a:xfrm>
          <a:off x="340986" y="3729960"/>
          <a:ext cx="4773812" cy="590400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0439" tIns="0" rIns="180439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Коллекции</a:t>
          </a:r>
          <a:endParaRPr lang="ru-RU" sz="2000" kern="1200" dirty="0"/>
        </a:p>
      </dsp:txBody>
      <dsp:txXfrm>
        <a:off x="369807" y="3758781"/>
        <a:ext cx="4716170" cy="5327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186F96-20E2-48F3-913D-978A317725FE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B7B23E-F87B-4A2B-815B-78EFDD93D6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35786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B7B23E-F87B-4A2B-815B-78EFDD93D689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708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32C93-5EEA-4246-A1C3-05715834AF90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89B3F-15B9-46CB-9901-DC1BFB6375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03673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32C93-5EEA-4246-A1C3-05715834AF90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89B3F-15B9-46CB-9901-DC1BFB6375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85146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32C93-5EEA-4246-A1C3-05715834AF90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89B3F-15B9-46CB-9901-DC1BFB637560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639560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32C93-5EEA-4246-A1C3-05715834AF90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89B3F-15B9-46CB-9901-DC1BFB6375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11912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32C93-5EEA-4246-A1C3-05715834AF90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89B3F-15B9-46CB-9901-DC1BFB637560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1782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32C93-5EEA-4246-A1C3-05715834AF90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89B3F-15B9-46CB-9901-DC1BFB6375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27068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32C93-5EEA-4246-A1C3-05715834AF90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89B3F-15B9-46CB-9901-DC1BFB6375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40575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32C93-5EEA-4246-A1C3-05715834AF90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89B3F-15B9-46CB-9901-DC1BFB6375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73223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32C93-5EEA-4246-A1C3-05715834AF90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89B3F-15B9-46CB-9901-DC1BFB6375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21579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32C93-5EEA-4246-A1C3-05715834AF90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89B3F-15B9-46CB-9901-DC1BFB6375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79835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32C93-5EEA-4246-A1C3-05715834AF90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89B3F-15B9-46CB-9901-DC1BFB6375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1451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32C93-5EEA-4246-A1C3-05715834AF90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89B3F-15B9-46CB-9901-DC1BFB6375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6905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32C93-5EEA-4246-A1C3-05715834AF90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89B3F-15B9-46CB-9901-DC1BFB6375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02026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32C93-5EEA-4246-A1C3-05715834AF90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89B3F-15B9-46CB-9901-DC1BFB6375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8168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32C93-5EEA-4246-A1C3-05715834AF90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89B3F-15B9-46CB-9901-DC1BFB6375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035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32C93-5EEA-4246-A1C3-05715834AF90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89B3F-15B9-46CB-9901-DC1BFB6375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2578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432C93-5EEA-4246-A1C3-05715834AF90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6589B3F-15B9-46CB-9901-DC1BFB6375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0792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725" r:id="rId13"/>
    <p:sldLayoutId id="2147483726" r:id="rId14"/>
    <p:sldLayoutId id="2147483727" r:id="rId15"/>
    <p:sldLayoutId id="214748372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0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8358" y="866274"/>
            <a:ext cx="8855243" cy="866273"/>
          </a:xfrm>
        </p:spPr>
        <p:txBody>
          <a:bodyPr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«ВСЯ СЕМЬЯ  ВМЕСТЕ – ДУША НА МЕСТЕ»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7067" y="2037347"/>
            <a:ext cx="7766936" cy="1138990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ПРОЕКТ </a:t>
            </a:r>
            <a:endParaRPr lang="ru-RU" sz="20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2000" b="1" i="1" dirty="0" smtClean="0">
                <a:solidFill>
                  <a:schemeClr val="tx1"/>
                </a:solidFill>
              </a:rPr>
              <a:t>по </a:t>
            </a:r>
            <a:r>
              <a:rPr lang="ru-RU" sz="2000" b="1" i="1" dirty="0">
                <a:solidFill>
                  <a:schemeClr val="tx1"/>
                </a:solidFill>
              </a:rPr>
              <a:t>духовно-нравственному </a:t>
            </a:r>
            <a:r>
              <a:rPr lang="ru-RU" sz="2000" b="1" i="1" dirty="0" smtClean="0">
                <a:solidFill>
                  <a:schemeClr val="tx1"/>
                </a:solidFill>
              </a:rPr>
              <a:t>воспитанию </a:t>
            </a:r>
          </a:p>
          <a:p>
            <a:pPr algn="ctr"/>
            <a:r>
              <a:rPr lang="ru-RU" sz="2000" b="1" i="1" dirty="0" smtClean="0">
                <a:solidFill>
                  <a:schemeClr val="tx1"/>
                </a:solidFill>
              </a:rPr>
              <a:t>старший дошкольный возраст</a:t>
            </a:r>
          </a:p>
          <a:p>
            <a:pPr algn="ctr"/>
            <a:endParaRPr lang="ru-RU" sz="2000" b="1" dirty="0">
              <a:solidFill>
                <a:srgbClr val="FF0000"/>
              </a:solidFill>
            </a:endParaRPr>
          </a:p>
          <a:p>
            <a:r>
              <a:rPr lang="ru-RU" b="1" dirty="0">
                <a:solidFill>
                  <a:schemeClr val="tx1"/>
                </a:solidFill>
              </a:rPr>
              <a:t>                                                                 </a:t>
            </a:r>
            <a:r>
              <a:rPr lang="ru-RU" b="1" dirty="0" smtClean="0">
                <a:solidFill>
                  <a:schemeClr val="tx1"/>
                </a:solidFill>
              </a:rPr>
              <a:t>Подготовили: </a:t>
            </a:r>
            <a:r>
              <a:rPr lang="ru-RU" sz="1400" b="1" dirty="0" smtClean="0">
                <a:solidFill>
                  <a:schemeClr val="tx1"/>
                </a:solidFill>
              </a:rPr>
              <a:t>социальный </a:t>
            </a:r>
            <a:r>
              <a:rPr lang="ru-RU" sz="1400" b="1" dirty="0">
                <a:solidFill>
                  <a:schemeClr val="tx1"/>
                </a:solidFill>
              </a:rPr>
              <a:t>педагог:</a:t>
            </a:r>
          </a:p>
          <a:p>
            <a:r>
              <a:rPr lang="ru-RU" sz="1400" b="1" dirty="0" err="1">
                <a:solidFill>
                  <a:schemeClr val="tx1"/>
                </a:solidFill>
              </a:rPr>
              <a:t>Клеменкова</a:t>
            </a:r>
            <a:r>
              <a:rPr lang="ru-RU" sz="1400" b="1" dirty="0">
                <a:solidFill>
                  <a:schemeClr val="tx1"/>
                </a:solidFill>
              </a:rPr>
              <a:t> И.А</a:t>
            </a:r>
            <a:r>
              <a:rPr lang="ru-RU" sz="1400" b="1" dirty="0" smtClean="0">
                <a:solidFill>
                  <a:schemeClr val="tx1"/>
                </a:solidFill>
              </a:rPr>
              <a:t>.</a:t>
            </a:r>
          </a:p>
          <a:p>
            <a:r>
              <a:rPr lang="ru-RU" sz="1400" b="1" dirty="0">
                <a:solidFill>
                  <a:schemeClr val="tx1"/>
                </a:solidFill>
              </a:rPr>
              <a:t>воспитатели: </a:t>
            </a:r>
          </a:p>
          <a:p>
            <a:r>
              <a:rPr lang="ru-RU" sz="1400" b="1" dirty="0">
                <a:solidFill>
                  <a:schemeClr val="tx1"/>
                </a:solidFill>
              </a:rPr>
              <a:t>Радченко Т.В., </a:t>
            </a:r>
          </a:p>
          <a:p>
            <a:r>
              <a:rPr lang="ru-RU" sz="1400" b="1" dirty="0" err="1">
                <a:solidFill>
                  <a:schemeClr val="tx1"/>
                </a:solidFill>
              </a:rPr>
              <a:t>Галушкова</a:t>
            </a:r>
            <a:r>
              <a:rPr lang="ru-RU" sz="1400" b="1" dirty="0">
                <a:solidFill>
                  <a:schemeClr val="tx1"/>
                </a:solidFill>
              </a:rPr>
              <a:t> Ю.В.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МБДОУ </a:t>
            </a:r>
            <a:r>
              <a:rPr lang="ru-RU" sz="2000" b="1" dirty="0">
                <a:solidFill>
                  <a:schemeClr val="tx1"/>
                </a:solidFill>
              </a:rPr>
              <a:t>детский сад №5 «Звездочка» г</a:t>
            </a:r>
            <a:r>
              <a:rPr lang="ru-RU" sz="2000" b="1" dirty="0" smtClean="0">
                <a:solidFill>
                  <a:schemeClr val="tx1"/>
                </a:solidFill>
              </a:rPr>
              <a:t>. Охи</a:t>
            </a:r>
            <a:endParaRPr lang="ru-RU" sz="2000" b="1" dirty="0">
              <a:solidFill>
                <a:schemeClr val="tx1"/>
              </a:solidFill>
            </a:endParaRPr>
          </a:p>
          <a:p>
            <a:pPr algn="ctr"/>
            <a:endParaRPr lang="ru-RU" sz="2000" b="1" dirty="0">
              <a:solidFill>
                <a:schemeClr val="tx1"/>
              </a:solidFill>
            </a:endParaRPr>
          </a:p>
          <a:p>
            <a:pPr algn="ctr"/>
            <a:endParaRPr lang="ru-RU" sz="2000" b="1" dirty="0" smtClean="0">
              <a:solidFill>
                <a:srgbClr val="FF0000"/>
              </a:solidFill>
            </a:endParaRPr>
          </a:p>
          <a:p>
            <a:pPr algn="ctr"/>
            <a:endParaRPr lang="ru-RU" sz="2000" b="1" dirty="0">
              <a:solidFill>
                <a:srgbClr val="FF0000"/>
              </a:solidFill>
            </a:endParaRPr>
          </a:p>
          <a:p>
            <a:pPr algn="ctr"/>
            <a:endParaRPr lang="ru-RU" sz="2000" b="1" dirty="0" smtClean="0">
              <a:solidFill>
                <a:srgbClr val="FF0000"/>
              </a:solidFill>
            </a:endParaRPr>
          </a:p>
          <a:p>
            <a:pPr algn="ctr"/>
            <a:endParaRPr lang="ru-RU" sz="2000" b="1" dirty="0">
              <a:solidFill>
                <a:srgbClr val="FF0000"/>
              </a:solidFill>
            </a:endParaRPr>
          </a:p>
          <a:p>
            <a:pPr algn="ctr"/>
            <a:endParaRPr lang="ru-RU" sz="2000" b="1" dirty="0" smtClean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5263" y="296531"/>
            <a:ext cx="2274005" cy="2005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5097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5" y="176464"/>
            <a:ext cx="8596668" cy="850231"/>
          </a:xfrm>
        </p:spPr>
        <p:txBody>
          <a:bodyPr>
            <a:normAutofit/>
          </a:bodyPr>
          <a:lstStyle/>
          <a:p>
            <a:pPr algn="ctr"/>
            <a:r>
              <a:rPr lang="ru-RU" sz="2400" dirty="0" err="1" smtClean="0">
                <a:solidFill>
                  <a:srgbClr val="FF0000"/>
                </a:solidFill>
              </a:rPr>
              <a:t>Медиотека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>по духовно - нравственному воспитанию  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548999" y="320843"/>
            <a:ext cx="8596668" cy="705852"/>
          </a:xfrm>
        </p:spPr>
        <p:txBody>
          <a:bodyPr>
            <a:normAutofit/>
          </a:bodyPr>
          <a:lstStyle/>
          <a:p>
            <a:endParaRPr lang="ru-RU" sz="2100" dirty="0" smtClean="0"/>
          </a:p>
          <a:p>
            <a:endParaRPr lang="ru-RU" dirty="0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4130753504"/>
              </p:ext>
            </p:extLst>
          </p:nvPr>
        </p:nvGraphicFramePr>
        <p:xfrm>
          <a:off x="834189" y="1540042"/>
          <a:ext cx="9325811" cy="45982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611717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Семейные мини -проекты</a:t>
            </a:r>
            <a:endParaRPr lang="ru-RU" b="1" dirty="0">
              <a:solidFill>
                <a:srgbClr val="FF0000"/>
              </a:solidFill>
            </a:endParaRPr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68947186"/>
              </p:ext>
            </p:extLst>
          </p:nvPr>
        </p:nvGraphicFramePr>
        <p:xfrm>
          <a:off x="2454442" y="1411706"/>
          <a:ext cx="6819732" cy="4630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052399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5" y="352926"/>
            <a:ext cx="8596668" cy="962528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ЦЕЛЬ: </a:t>
            </a:r>
            <a:r>
              <a:rPr lang="ru-RU" sz="1600" dirty="0" smtClean="0">
                <a:solidFill>
                  <a:srgbClr val="FF0000"/>
                </a:solidFill>
              </a:rPr>
              <a:t>Формирование </a:t>
            </a:r>
            <a:r>
              <a:rPr lang="ru-RU" sz="1600" dirty="0">
                <a:solidFill>
                  <a:srgbClr val="FF0000"/>
                </a:solidFill>
              </a:rPr>
              <a:t>духовно-нравственных качеств личности через приобщение детей к семейным ценностям и традициям.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677335" y="1315453"/>
            <a:ext cx="8596668" cy="5229725"/>
          </a:xfrm>
        </p:spPr>
        <p:txBody>
          <a:bodyPr>
            <a:noAutofit/>
          </a:bodyPr>
          <a:lstStyle/>
          <a:p>
            <a:r>
              <a:rPr lang="ru-RU" dirty="0">
                <a:solidFill>
                  <a:schemeClr val="tx1"/>
                </a:solidFill>
              </a:rPr>
              <a:t>Задачи: </a:t>
            </a:r>
          </a:p>
          <a:p>
            <a:r>
              <a:rPr lang="ru-RU" sz="1600" dirty="0">
                <a:solidFill>
                  <a:schemeClr val="tx1"/>
                </a:solidFill>
              </a:rPr>
              <a:t>	Привлечь родителей к установлению в семье правил, норм поведения, обычаев, традиций, т.е. потребность к формированию семейных ценностей.</a:t>
            </a:r>
          </a:p>
          <a:p>
            <a:r>
              <a:rPr lang="ru-RU" sz="1600" dirty="0">
                <a:solidFill>
                  <a:schemeClr val="tx1"/>
                </a:solidFill>
              </a:rPr>
              <a:t>	Формировать и развивать у детей навыки исследовательской и творческой работы совместно с воспитателями и родителями.</a:t>
            </a:r>
          </a:p>
          <a:p>
            <a:r>
              <a:rPr lang="ru-RU" sz="1600" dirty="0">
                <a:solidFill>
                  <a:schemeClr val="tx1"/>
                </a:solidFill>
              </a:rPr>
              <a:t>	Создать эмоционально благополучную атмосферу дома и в детском саду, где взаимоотношения между людьми (взрослыми и детьми) построены на основе доброжелательности и взаимоуважении, где ребенок будет чувствовать себя желанным и защищенным.</a:t>
            </a:r>
          </a:p>
          <a:p>
            <a:r>
              <a:rPr lang="ru-RU" sz="1600" dirty="0">
                <a:solidFill>
                  <a:schemeClr val="tx1"/>
                </a:solidFill>
              </a:rPr>
              <a:t>	Побуждать детей к выполнению общественно значимых заданий, к добрым делам для семьи, родного дома, детского сада.</a:t>
            </a:r>
          </a:p>
          <a:p>
            <a:r>
              <a:rPr lang="ru-RU" sz="1600" dirty="0">
                <a:solidFill>
                  <a:schemeClr val="tx1"/>
                </a:solidFill>
              </a:rPr>
              <a:t>	Упражнять детей в проявлении сострадания, заботливости, внимательности к родным и близким, друзьям и сверстникам, к тем, кто о них заботится.</a:t>
            </a:r>
          </a:p>
          <a:p>
            <a:r>
              <a:rPr lang="ru-RU" sz="1600" dirty="0">
                <a:solidFill>
                  <a:schemeClr val="tx1"/>
                </a:solidFill>
              </a:rPr>
              <a:t>	Предоставлять детям возможность разнообразно и свободно проявлять свои интересы, иметь личное время для занятий любимым делом.</a:t>
            </a:r>
          </a:p>
          <a:p>
            <a:r>
              <a:rPr lang="ru-RU" sz="1600" dirty="0">
                <a:solidFill>
                  <a:schemeClr val="tx1"/>
                </a:solidFill>
              </a:rPr>
              <a:t>	Сформировать у детей интерес к своей семье и сохранению семейных традиций и обычаев, воспитать уважение к членам семьи.</a:t>
            </a:r>
          </a:p>
        </p:txBody>
      </p:sp>
    </p:spTree>
    <p:extLst>
      <p:ext uri="{BB962C8B-B14F-4D97-AF65-F5344CB8AC3E}">
        <p14:creationId xmlns:p14="http://schemas.microsoft.com/office/powerpoint/2010/main" val="11139428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Планируемые результаты проекта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331495"/>
            <a:ext cx="8596668" cy="4709868"/>
          </a:xfrm>
        </p:spPr>
        <p:txBody>
          <a:bodyPr>
            <a:normAutofit fontScale="92500" lnSpcReduction="20000"/>
          </a:bodyPr>
          <a:lstStyle/>
          <a:p>
            <a:r>
              <a:rPr lang="ru-RU" sz="1900" dirty="0"/>
              <a:t>	Повышение качества образовательного процесса по нравственно-патриотическому воспитанию через организацию совместной проектной деятельности родителей, детей, педагогов.</a:t>
            </a:r>
          </a:p>
          <a:p>
            <a:r>
              <a:rPr lang="ru-RU" sz="1900" dirty="0"/>
              <a:t>	Создание методической копилки по духовно-нравственному воспитанию.</a:t>
            </a:r>
          </a:p>
          <a:p>
            <a:r>
              <a:rPr lang="ru-RU" sz="1900" dirty="0"/>
              <a:t>	Активизация и обогащение воспитательных умений родителей по приобщению дошкольников к семейным традициям и ценностям, поддержание их уверенности в собственных педагогических возможностях.</a:t>
            </a:r>
          </a:p>
          <a:p>
            <a:r>
              <a:rPr lang="ru-RU" sz="1900" dirty="0"/>
              <a:t>	Формирование у детей интереса к своей семье, сохранению семейных традиций и обычаев, воспитание уважения к членам семьи</a:t>
            </a:r>
          </a:p>
          <a:p>
            <a:r>
              <a:rPr lang="ru-RU" sz="1900" dirty="0"/>
              <a:t>	Создание в группе детского сада условий для обобщения материала по формированию у старших дошкольников семейных ценностей.</a:t>
            </a:r>
          </a:p>
          <a:p>
            <a:r>
              <a:rPr lang="ru-RU" sz="1900" dirty="0"/>
              <a:t>	Укрепление связи семьи и ДОУ.</a:t>
            </a:r>
          </a:p>
          <a:p>
            <a:r>
              <a:rPr lang="ru-RU" sz="1900" dirty="0"/>
              <a:t>	Взаимосвязь с социумом: участие в акциях и мероприятиях, посвященных теме проекта.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45971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074821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 Формы работы с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детьми</a:t>
            </a: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4669943"/>
              </p:ext>
            </p:extLst>
          </p:nvPr>
        </p:nvGraphicFramePr>
        <p:xfrm>
          <a:off x="677333" y="1684421"/>
          <a:ext cx="10648393" cy="43569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996733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70021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Формы работы проекта с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родителями</a:t>
            </a: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54392713"/>
              </p:ext>
            </p:extLst>
          </p:nvPr>
        </p:nvGraphicFramePr>
        <p:xfrm>
          <a:off x="677333" y="1411705"/>
          <a:ext cx="10648393" cy="46296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095832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Тематика проекта</a:t>
            </a:r>
            <a:endParaRPr lang="ru-RU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66381819"/>
              </p:ext>
            </p:extLst>
          </p:nvPr>
        </p:nvGraphicFramePr>
        <p:xfrm>
          <a:off x="1684420" y="1203159"/>
          <a:ext cx="7589581" cy="48382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372178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273050"/>
            <a:ext cx="9628188" cy="673100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  </a:t>
            </a:r>
            <a:r>
              <a:rPr lang="ru-RU" sz="2800" b="1" dirty="0">
                <a:solidFill>
                  <a:srgbClr val="C00000"/>
                </a:solidFill>
              </a:rPr>
              <a:t>Р</a:t>
            </a:r>
            <a:r>
              <a:rPr lang="ru-RU" sz="2800" b="1" dirty="0" smtClean="0">
                <a:solidFill>
                  <a:srgbClr val="C00000"/>
                </a:solidFill>
              </a:rPr>
              <a:t>еализации проекта по теме </a:t>
            </a:r>
            <a:r>
              <a:rPr lang="ru-RU" sz="2800" b="1" i="1" dirty="0" smtClean="0">
                <a:solidFill>
                  <a:srgbClr val="C00000"/>
                </a:solidFill>
              </a:rPr>
              <a:t>«Семейные традиции»   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726" y="3925284"/>
            <a:ext cx="3692096" cy="26920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797554665"/>
              </p:ext>
            </p:extLst>
          </p:nvPr>
        </p:nvGraphicFramePr>
        <p:xfrm>
          <a:off x="2031999" y="1026695"/>
          <a:ext cx="9941827" cy="5111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861562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406316" y="465222"/>
            <a:ext cx="5089441" cy="59698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«Святки-Колядки»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" name="Объект 1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3866" y="3892305"/>
            <a:ext cx="3923781" cy="27098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915" y="1403495"/>
            <a:ext cx="3869209" cy="44490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88892" y="182361"/>
            <a:ext cx="4487694" cy="3445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812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ЛЕПБУК«СЕМЕЙНЫЕ ТРАДИЦИИ» 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2296" y="2686506"/>
            <a:ext cx="4183062" cy="23536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998" y="1574800"/>
            <a:ext cx="4833770" cy="48337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32063914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227</TotalTime>
  <Words>373</Words>
  <Application>Microsoft Office PowerPoint</Application>
  <PresentationFormat>Широкоэкранный</PresentationFormat>
  <Paragraphs>99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Trebuchet MS</vt:lpstr>
      <vt:lpstr>Wingdings 3</vt:lpstr>
      <vt:lpstr>Грань</vt:lpstr>
      <vt:lpstr>«ВСЯ СЕМЬЯ  ВМЕСТЕ – ДУША НА МЕСТЕ»</vt:lpstr>
      <vt:lpstr>ЦЕЛЬ: Формирование духовно-нравственных качеств личности через приобщение детей к семейным ценностям и традициям.</vt:lpstr>
      <vt:lpstr>Планируемые результаты проекта</vt:lpstr>
      <vt:lpstr> Формы работы с  детьми</vt:lpstr>
      <vt:lpstr>Формы работы проекта с  родителями</vt:lpstr>
      <vt:lpstr>Тематика проекта</vt:lpstr>
      <vt:lpstr>  Реализации проекта по теме «Семейные традиции»   </vt:lpstr>
      <vt:lpstr>«Святки-Колядки»</vt:lpstr>
      <vt:lpstr>ЛЕПБУК«СЕМЕЙНЫЕ ТРАДИЦИИ» </vt:lpstr>
      <vt:lpstr>Медиотека  по духовно - нравственному воспитанию  </vt:lpstr>
      <vt:lpstr>Семейные мини -проекты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СЕМЕЙНЫЕ ТРАДИЦИИ</dc:title>
  <dc:creator>Ирина</dc:creator>
  <cp:lastModifiedBy>ирина</cp:lastModifiedBy>
  <cp:revision>22</cp:revision>
  <dcterms:created xsi:type="dcterms:W3CDTF">2021-03-31T15:52:38Z</dcterms:created>
  <dcterms:modified xsi:type="dcterms:W3CDTF">2021-10-11T03:51:11Z</dcterms:modified>
</cp:coreProperties>
</file>