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</p:sldMasterIdLst>
  <p:sldIdLst>
    <p:sldId id="266" r:id="rId3"/>
    <p:sldId id="259" r:id="rId4"/>
    <p:sldId id="258" r:id="rId5"/>
    <p:sldId id="278" r:id="rId6"/>
    <p:sldId id="265" r:id="rId7"/>
    <p:sldId id="261" r:id="rId8"/>
    <p:sldId id="262" r:id="rId9"/>
    <p:sldId id="263" r:id="rId10"/>
    <p:sldId id="264" r:id="rId11"/>
    <p:sldId id="269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1" d="100"/>
          <a:sy n="91" d="100"/>
        </p:scale>
        <p:origin x="-137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101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5137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48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44786-56D5-48B2-BAB6-FABDBF81A5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B4A01-59BD-4932-BF97-BF05E68A9C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946480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B9C9F-7FB7-4199-B2C9-BF58D81849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C2FD-D7AD-472D-823F-2D423B2BA7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161931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CBD2A-E4B7-4387-90DD-E35F86032A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C2371-B682-4304-9EC6-7C00B53207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9383564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47DD8-3F55-4FAA-841A-B192A3C009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A1DE0-875B-454E-A50E-8DF6A6225FC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0468604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129D1-569F-4D63-9A7B-2ADD6C8A5E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D1909-9133-4A76-A94A-FBB648B1D82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05791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E2B1B-ADCF-465B-955B-4B27421B90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41564-CE16-4016-B09D-A2607EFB333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1585958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829FA-C302-4053-BC28-A155096858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6F8F5-9A11-4A68-B323-3FFDA8DA037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560786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827C3-099A-48E9-B161-D5E8E849F2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35B3F-42F9-436E-95DA-31F748E774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149056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6402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64ADD-5401-46E2-80E2-066D6964243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17A82-E92A-4E9A-B5EF-A06B33BC5A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95493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84667-A9CB-4704-BAA9-D337E95A44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D3251-5122-4C29-A155-D0B2D2C876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526965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1FE0B-658B-41BF-AF55-902F88BFF5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9BA99-FDD7-410A-A3F6-F5C5CD0AF2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502317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9628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750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38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794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48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196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78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BD51B-CA38-44B9-8153-0B9E12CCE1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69879-C8EF-4279-A742-CE7AFDF9432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3726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3921D6-8EE5-47FF-82FA-5A625522BCE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EB7969-A924-49CD-8C98-AAF4A3FE8E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30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14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3000" y="-1142999"/>
            <a:ext cx="6857999" cy="914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00CC"/>
                </a:solidFill>
                <a:latin typeface="Arial Black" pitchFamily="34" charset="0"/>
              </a:rPr>
              <a:t>Математика.</a:t>
            </a:r>
            <a:endParaRPr lang="ru-RU" sz="6000" dirty="0">
              <a:solidFill>
                <a:srgbClr val="0000CC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2276872"/>
            <a:ext cx="6400800" cy="352839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класс. 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Учитель: Минина Н.В.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017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4006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  Самостоятельная работа</a:t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       </a:t>
            </a:r>
            <a:b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     </a:t>
            </a:r>
            <a:r>
              <a:rPr lang="ru-RU" sz="7200" b="1" dirty="0" smtClean="0">
                <a:solidFill>
                  <a:srgbClr val="002060"/>
                </a:solidFill>
                <a:latin typeface="Arial Black" pitchFamily="34" charset="0"/>
              </a:rPr>
              <a:t>6+5=      9+4</a:t>
            </a:r>
            <a:r>
              <a:rPr lang="ru-RU" sz="7200" b="1" dirty="0">
                <a:solidFill>
                  <a:srgbClr val="002060"/>
                </a:solidFill>
                <a:latin typeface="Arial Black" pitchFamily="34" charset="0"/>
              </a:rPr>
              <a:t>= </a:t>
            </a:r>
            <a:r>
              <a:rPr lang="ru-RU" sz="7200" b="1" dirty="0" smtClean="0">
                <a:solidFill>
                  <a:srgbClr val="002060"/>
                </a:solidFill>
                <a:latin typeface="Arial Black" pitchFamily="34" charset="0"/>
              </a:rPr>
              <a:t>                 	8+8</a:t>
            </a:r>
            <a:r>
              <a:rPr lang="ru-RU" sz="7200" b="1" dirty="0">
                <a:solidFill>
                  <a:srgbClr val="002060"/>
                </a:solidFill>
                <a:latin typeface="Arial Black" pitchFamily="34" charset="0"/>
              </a:rPr>
              <a:t>=</a:t>
            </a:r>
            <a:r>
              <a:rPr lang="ru-RU" sz="7200" b="1" dirty="0" smtClean="0">
                <a:solidFill>
                  <a:srgbClr val="002060"/>
                </a:solidFill>
                <a:latin typeface="Arial Black" pitchFamily="34" charset="0"/>
              </a:rPr>
              <a:t>		 8+4=</a:t>
            </a:r>
            <a:br>
              <a:rPr lang="ru-RU" sz="7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7200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7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 Black" pitchFamily="34" charset="0"/>
              </a:rPr>
            </a:b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451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0" descr="C:\Desktop\chamomile-picture-color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72" r="15848"/>
          <a:stretch/>
        </p:blipFill>
        <p:spPr bwMode="auto">
          <a:xfrm>
            <a:off x="6860802" y="3717032"/>
            <a:ext cx="2353554" cy="237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C:\Desktop\chamomile-picture-color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72" r="15848"/>
          <a:stretch/>
        </p:blipFill>
        <p:spPr bwMode="auto">
          <a:xfrm>
            <a:off x="4564409" y="4612316"/>
            <a:ext cx="2353554" cy="237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C:\Desktop\chamomile-picture-color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72" r="15848"/>
          <a:stretch/>
        </p:blipFill>
        <p:spPr bwMode="auto">
          <a:xfrm>
            <a:off x="2232476" y="4653136"/>
            <a:ext cx="2331933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Desktop\chamomile-picture-color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72" r="15848"/>
          <a:stretch/>
        </p:blipFill>
        <p:spPr bwMode="auto">
          <a:xfrm>
            <a:off x="-1" y="3861048"/>
            <a:ext cx="2394797" cy="241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609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Работа в группе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479715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12</a:t>
            </a:r>
            <a:endParaRPr lang="ru-RU" sz="3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074406" y="5504410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11</a:t>
            </a:r>
            <a:endParaRPr lang="ru-RU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417150" y="5504409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16</a:t>
            </a:r>
            <a:endParaRPr lang="ru-RU" sz="3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713543" y="4579195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15</a:t>
            </a:r>
            <a:endParaRPr lang="ru-RU" sz="3600" b="1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048493"/>
            <a:ext cx="2222845" cy="1774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4796" y="1106900"/>
            <a:ext cx="2068579" cy="165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4053" y="1065611"/>
            <a:ext cx="2179970" cy="174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8598" y="974085"/>
            <a:ext cx="2238623" cy="179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18499296"/>
              </p:ext>
            </p:extLst>
          </p:nvPr>
        </p:nvGraphicFramePr>
        <p:xfrm>
          <a:off x="1403648" y="1556792"/>
          <a:ext cx="586408" cy="27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6408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5+6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8730587"/>
              </p:ext>
            </p:extLst>
          </p:nvPr>
        </p:nvGraphicFramePr>
        <p:xfrm>
          <a:off x="7164288" y="1412776"/>
          <a:ext cx="586408" cy="27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6408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7+ 9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7403975"/>
              </p:ext>
            </p:extLst>
          </p:nvPr>
        </p:nvGraphicFramePr>
        <p:xfrm>
          <a:off x="6029737" y="1484784"/>
          <a:ext cx="586408" cy="27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6408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4+8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35835736"/>
              </p:ext>
            </p:extLst>
          </p:nvPr>
        </p:nvGraphicFramePr>
        <p:xfrm>
          <a:off x="3700380" y="1484784"/>
          <a:ext cx="586408" cy="27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6408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6+9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06566119"/>
              </p:ext>
            </p:extLst>
          </p:nvPr>
        </p:nvGraphicFramePr>
        <p:xfrm>
          <a:off x="8393544" y="1412776"/>
          <a:ext cx="586408" cy="27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6408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9+ 7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2302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2368 0.51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40" y="2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07407E-6 L 0.48733 0.427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8" y="2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9 0.00787 L -0.48056 0.4462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47" y="2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-0.25521 0.5317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0" y="2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10" descr="C:\Users\Mama-nout\Desktop\33354073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458" y="9306"/>
            <a:ext cx="9164458" cy="684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6064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Arial Black" pitchFamily="34" charset="0"/>
              </a:rPr>
              <a:t>Спасибо за работу!</a:t>
            </a:r>
            <a:endParaRPr lang="ru-RU" sz="6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8908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>
            <a:normAutofit/>
          </a:bodyPr>
          <a:lstStyle/>
          <a:p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7647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99"/>
                </a:solidFill>
                <a:latin typeface="Arial Black" pitchFamily="34" charset="0"/>
              </a:rPr>
              <a:t>Спит –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99"/>
                </a:solidFill>
                <a:latin typeface="Arial Black" pitchFamily="34" charset="0"/>
              </a:rPr>
              <a:t>И в ус не дует кот,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99"/>
                </a:solidFill>
                <a:latin typeface="Arial Black" pitchFamily="34" charset="0"/>
              </a:rPr>
              <a:t>Что в лентяи попадёт.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99"/>
                </a:solidFill>
                <a:latin typeface="Arial Black" pitchFamily="34" charset="0"/>
              </a:rPr>
              <a:t>А не спал бы Котофей,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99"/>
                </a:solidFill>
                <a:latin typeface="Arial Black" pitchFamily="34" charset="0"/>
              </a:rPr>
              <a:t>Съел бы он пять пар мышей.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99" t="11132" r="6615" b="5751"/>
          <a:stretch/>
        </p:blipFill>
        <p:spPr bwMode="auto">
          <a:xfrm>
            <a:off x="1979712" y="3722145"/>
            <a:ext cx="4488872" cy="3103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0232" y="4258103"/>
            <a:ext cx="20162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Arial Black" pitchFamily="34" charset="0"/>
              </a:rPr>
              <a:t>10</a:t>
            </a:r>
            <a:endParaRPr lang="ru-RU" sz="66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01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Состав числа 10.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79" y="1844824"/>
            <a:ext cx="9106121" cy="2595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ле 51"/>
          <p:cNvSpPr txBox="1"/>
          <p:nvPr/>
        </p:nvSpPr>
        <p:spPr>
          <a:xfrm>
            <a:off x="3707904" y="2780928"/>
            <a:ext cx="504056" cy="504056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2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6" name="Поле 51"/>
          <p:cNvSpPr txBox="1"/>
          <p:nvPr/>
        </p:nvSpPr>
        <p:spPr>
          <a:xfrm>
            <a:off x="5004048" y="3645024"/>
            <a:ext cx="504056" cy="504056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>
                <a:solidFill>
                  <a:sysClr val="windowText" lastClr="000000"/>
                </a:solidFill>
                <a:latin typeface="Times New Roman"/>
                <a:ea typeface="Times New Roman"/>
              </a:rPr>
              <a:t>4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7" name="Поле 51"/>
          <p:cNvSpPr txBox="1"/>
          <p:nvPr/>
        </p:nvSpPr>
        <p:spPr>
          <a:xfrm>
            <a:off x="7164288" y="2780928"/>
            <a:ext cx="504056" cy="504056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>
                <a:solidFill>
                  <a:sysClr val="windowText" lastClr="000000"/>
                </a:solidFill>
                <a:latin typeface="Times New Roman"/>
                <a:ea typeface="Times New Roman"/>
              </a:rPr>
              <a:t>9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8" name="Поле 51"/>
          <p:cNvSpPr txBox="1"/>
          <p:nvPr/>
        </p:nvSpPr>
        <p:spPr>
          <a:xfrm>
            <a:off x="8316416" y="3645024"/>
            <a:ext cx="504056" cy="504056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>
                <a:solidFill>
                  <a:sysClr val="windowText" lastClr="000000"/>
                </a:solidFill>
                <a:latin typeface="Times New Roman"/>
                <a:ea typeface="Times New Roman"/>
              </a:rPr>
              <a:t>3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364502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5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278092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80625" y="354405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8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93464" y="274056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00292" y="357848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52420" y="270020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7</a:t>
            </a:r>
          </a:p>
        </p:txBody>
      </p:sp>
      <p:pic>
        <p:nvPicPr>
          <p:cNvPr id="1026" name="Picture 2" descr="C:\Desktop\1391513857_zeleniy_listik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941168"/>
            <a:ext cx="1328756" cy="94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439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c28/0005b177-3d5ba2f4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Вычислите: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7"/>
            <a:ext cx="7200800" cy="18002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   10 </a:t>
            </a:r>
            <a:r>
              <a:rPr lang="ru-RU" dirty="0">
                <a:latin typeface="Arial Black" pitchFamily="34" charset="0"/>
              </a:rPr>
              <a:t>+ 2 =  </a:t>
            </a:r>
            <a:r>
              <a:rPr lang="ru-RU" dirty="0" smtClean="0">
                <a:latin typeface="Arial Black" pitchFamily="34" charset="0"/>
              </a:rPr>
              <a:t>                3 + 5 </a:t>
            </a:r>
            <a:r>
              <a:rPr lang="ru-RU" dirty="0">
                <a:latin typeface="Arial Black" pitchFamily="34" charset="0"/>
              </a:rPr>
              <a:t>=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   10 </a:t>
            </a:r>
            <a:r>
              <a:rPr lang="ru-RU" dirty="0">
                <a:latin typeface="Arial Black" pitchFamily="34" charset="0"/>
              </a:rPr>
              <a:t>+ 5 =                  </a:t>
            </a:r>
            <a:r>
              <a:rPr lang="ru-RU" dirty="0" smtClean="0">
                <a:latin typeface="Arial Black" pitchFamily="34" charset="0"/>
              </a:rPr>
              <a:t>6 + 4 </a:t>
            </a:r>
            <a:r>
              <a:rPr lang="ru-RU" dirty="0">
                <a:latin typeface="Arial Black" pitchFamily="34" charset="0"/>
              </a:rPr>
              <a:t>=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   10 </a:t>
            </a:r>
            <a:r>
              <a:rPr lang="ru-RU" dirty="0">
                <a:latin typeface="Arial Black" pitchFamily="34" charset="0"/>
              </a:rPr>
              <a:t>+ 8 =                   </a:t>
            </a:r>
            <a:r>
              <a:rPr lang="ru-RU" dirty="0" smtClean="0">
                <a:latin typeface="Arial Black" pitchFamily="34" charset="0"/>
              </a:rPr>
              <a:t>8 + 5 =</a:t>
            </a:r>
            <a:endParaRPr lang="ru-RU" dirty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99567" y="134837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99"/>
                </a:solidFill>
                <a:latin typeface="Arial Black" pitchFamily="34" charset="0"/>
              </a:rPr>
              <a:t>12</a:t>
            </a:r>
            <a:endParaRPr lang="ru-RU" sz="3200" dirty="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99567" y="1933151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99"/>
                </a:solidFill>
                <a:latin typeface="Arial Black" pitchFamily="34" charset="0"/>
              </a:rPr>
              <a:t>15</a:t>
            </a:r>
            <a:endParaRPr lang="ru-RU" sz="3200" dirty="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8774" y="253250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99"/>
                </a:solidFill>
                <a:latin typeface="Arial Black" pitchFamily="34" charset="0"/>
              </a:rPr>
              <a:t>18</a:t>
            </a:r>
            <a:endParaRPr lang="ru-RU" sz="3200" dirty="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22250" y="1340768"/>
            <a:ext cx="54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99"/>
                </a:solidFill>
                <a:latin typeface="Arial Black" pitchFamily="34" charset="0"/>
              </a:rPr>
              <a:t>8</a:t>
            </a:r>
            <a:endParaRPr lang="ru-RU" sz="3200" dirty="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4532" y="198987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99"/>
                </a:solidFill>
                <a:latin typeface="Arial Black" pitchFamily="34" charset="0"/>
              </a:rPr>
              <a:t>10</a:t>
            </a:r>
            <a:endParaRPr lang="ru-RU" sz="3200" dirty="0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6266" y="2517925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?!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122" name="Picture 2" descr="C:\Desktop\49444846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60988"/>
            <a:ext cx="3857202" cy="299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770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Тема: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Сложение однозначных чисел с переходом через </a:t>
            </a:r>
            <a:r>
              <a:rPr lang="ru-RU" sz="4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десяток.</a:t>
            </a:r>
            <a:endParaRPr lang="ru-RU" sz="48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031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96783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8 + 5 =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147040" y="1484784"/>
            <a:ext cx="3096344" cy="2380011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47764" y="1779922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113678" y="2273125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78696" y="2312876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822313" y="2777181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456148" y="2816932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63951" y="2796328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390265" y="3328449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087724" y="3360739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932040" y="2074079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156176" y="2074079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508104" y="2645623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860032" y="3217167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122996" y="3262594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724128" y="764704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 Black" pitchFamily="34" charset="0"/>
              </a:rPr>
              <a:t>13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4581128"/>
            <a:ext cx="1214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 Black" pitchFamily="34" charset="0"/>
              </a:rPr>
              <a:t>8 +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00237" y="4576400"/>
            <a:ext cx="1214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 Black" pitchFamily="34" charset="0"/>
              </a:rPr>
              <a:t>2</a:t>
            </a:r>
            <a:r>
              <a:rPr lang="ru-RU" sz="4400" dirty="0" smtClean="0">
                <a:latin typeface="Arial Black" pitchFamily="34" charset="0"/>
              </a:rPr>
              <a:t> +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84858" y="4571672"/>
            <a:ext cx="1214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 Black" pitchFamily="34" charset="0"/>
              </a:rPr>
              <a:t>3 </a:t>
            </a:r>
            <a:r>
              <a:rPr lang="ru-RU" sz="4400" dirty="0">
                <a:latin typeface="Arial Black" pitchFamily="34" charset="0"/>
              </a:rPr>
              <a:t>=</a:t>
            </a:r>
            <a:r>
              <a:rPr lang="ru-RU" sz="4400" dirty="0" smtClean="0">
                <a:latin typeface="Arial Black" pitchFamily="34" charset="0"/>
              </a:rPr>
              <a:t>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69479" y="4566944"/>
            <a:ext cx="1214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 Black" pitchFamily="34" charset="0"/>
              </a:rPr>
              <a:t>13 </a:t>
            </a:r>
            <a:endParaRPr lang="ru-RU" sz="4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761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96296E-6 L -0.24409 0.025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5" y="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1022E-16 L -0.29566 0.0189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92" y="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r>
              <a:rPr lang="ru-RU" dirty="0">
                <a:latin typeface="Arial Black" pitchFamily="34" charset="0"/>
              </a:rPr>
              <a:t>7</a:t>
            </a:r>
            <a:r>
              <a:rPr lang="ru-RU" dirty="0" smtClean="0">
                <a:latin typeface="Arial Black" pitchFamily="34" charset="0"/>
              </a:rPr>
              <a:t> + 7 =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860032" y="2024844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156176" y="2922088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219192" y="2909240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014727" y="2922088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748924" y="1999215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88224" y="1999215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47664" y="4941168"/>
            <a:ext cx="1308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 Black" pitchFamily="34" charset="0"/>
              </a:rPr>
              <a:t>7</a:t>
            </a:r>
            <a:r>
              <a:rPr lang="ru-RU" sz="4400" dirty="0" smtClean="0">
                <a:latin typeface="Arial Black" pitchFamily="34" charset="0"/>
              </a:rPr>
              <a:t> +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16277" y="4941168"/>
            <a:ext cx="1308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 Black" pitchFamily="34" charset="0"/>
              </a:rPr>
              <a:t>3</a:t>
            </a:r>
            <a:r>
              <a:rPr lang="ru-RU" sz="4400" dirty="0" smtClean="0">
                <a:latin typeface="Arial Black" pitchFamily="34" charset="0"/>
              </a:rPr>
              <a:t> +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84890" y="4941168"/>
            <a:ext cx="1308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 Black" pitchFamily="34" charset="0"/>
              </a:rPr>
              <a:t>4</a:t>
            </a:r>
            <a:r>
              <a:rPr lang="ru-RU" sz="4400" dirty="0" smtClean="0">
                <a:latin typeface="Arial Black" pitchFamily="34" charset="0"/>
              </a:rPr>
              <a:t> </a:t>
            </a:r>
            <a:r>
              <a:rPr lang="ru-RU" sz="4400" dirty="0">
                <a:latin typeface="Arial Black" pitchFamily="34" charset="0"/>
              </a:rPr>
              <a:t>=</a:t>
            </a:r>
            <a:r>
              <a:rPr lang="ru-RU" sz="4400" dirty="0" smtClean="0">
                <a:latin typeface="Arial Black" pitchFamily="34" charset="0"/>
              </a:rPr>
              <a:t>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53503" y="4941168"/>
            <a:ext cx="1308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 Black" pitchFamily="34" charset="0"/>
              </a:rPr>
              <a:t> </a:t>
            </a:r>
            <a:r>
              <a:rPr lang="ru-RU" sz="4400" dirty="0" smtClean="0">
                <a:latin typeface="Arial Black" pitchFamily="34" charset="0"/>
              </a:rPr>
              <a:t>14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07863" y="692696"/>
            <a:ext cx="1308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rial Black" pitchFamily="34" charset="0"/>
              </a:rPr>
              <a:t> </a:t>
            </a:r>
            <a:r>
              <a:rPr lang="ru-RU" sz="4400" dirty="0" smtClean="0">
                <a:latin typeface="Arial Black" pitchFamily="34" charset="0"/>
              </a:rPr>
              <a:t>14 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7412066" y="1987441"/>
            <a:ext cx="432048" cy="5040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043608" y="1700808"/>
            <a:ext cx="3384376" cy="2664296"/>
          </a:xfrm>
          <a:prstGeom prst="triangl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0371" y="2044882"/>
            <a:ext cx="4508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0765" y="2528900"/>
            <a:ext cx="4508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787" y="2575107"/>
            <a:ext cx="4508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0371" y="3105164"/>
            <a:ext cx="4508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9800" y="3105332"/>
            <a:ext cx="4508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9536" y="3646721"/>
            <a:ext cx="4508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4040" y="3105164"/>
            <a:ext cx="4508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esktop\1391513857_zeleniy_listi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5378" y="4934143"/>
            <a:ext cx="1062794" cy="75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160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7 L -0.33854 0.123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-0.36233 0.12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25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8 0.00579 L -0.37743 0.1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8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6" grpId="0" animBg="1"/>
      <p:bldP spid="6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esktop\img47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95" t="38586" r="15801" b="57171"/>
          <a:stretch/>
        </p:blipFill>
        <p:spPr bwMode="auto">
          <a:xfrm>
            <a:off x="2489" y="935409"/>
            <a:ext cx="9166842" cy="116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esktop\img47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483" t="45252" r="16961" b="49698"/>
          <a:stretch/>
        </p:blipFill>
        <p:spPr bwMode="auto">
          <a:xfrm>
            <a:off x="2489" y="2511254"/>
            <a:ext cx="9166842" cy="126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Desktop\img47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483" t="50302" r="16961" b="44647"/>
          <a:stretch/>
        </p:blipFill>
        <p:spPr bwMode="auto">
          <a:xfrm>
            <a:off x="2488" y="4653136"/>
            <a:ext cx="9166842" cy="126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1238819" y="1562903"/>
            <a:ext cx="668885" cy="425938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539552" y="1775872"/>
            <a:ext cx="699267" cy="21296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авнобедренный треугольник 8"/>
          <p:cNvSpPr/>
          <p:nvPr/>
        </p:nvSpPr>
        <p:spPr>
          <a:xfrm>
            <a:off x="2271458" y="1268760"/>
            <a:ext cx="644357" cy="720081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49529" y="1268760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..</a:t>
            </a:r>
            <a:endParaRPr lang="ru-RU" sz="4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60012" y="1483484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7 +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905008" y="1483484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 +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7640697" y="1483483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2</a:t>
            </a:r>
            <a:r>
              <a:rPr lang="ru-RU" sz="3200" dirty="0" smtClean="0"/>
              <a:t> </a:t>
            </a:r>
            <a:r>
              <a:rPr lang="ru-RU" sz="3200" dirty="0"/>
              <a:t>=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43703" y="1483482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12</a:t>
            </a:r>
            <a:endParaRPr lang="ru-RU" sz="3200" dirty="0"/>
          </a:p>
        </p:txBody>
      </p:sp>
      <p:sp>
        <p:nvSpPr>
          <p:cNvPr id="17" name="Овал 16"/>
          <p:cNvSpPr/>
          <p:nvPr/>
        </p:nvSpPr>
        <p:spPr>
          <a:xfrm>
            <a:off x="1238820" y="3174311"/>
            <a:ext cx="334442" cy="425938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>
            <a:stCxn id="17" idx="2"/>
          </p:cNvCxnSpPr>
          <p:nvPr/>
        </p:nvCxnSpPr>
        <p:spPr>
          <a:xfrm flipH="1">
            <a:off x="709612" y="3387280"/>
            <a:ext cx="529208" cy="10648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00500" y="2953918"/>
            <a:ext cx="541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=</a:t>
            </a:r>
            <a:endParaRPr lang="ru-RU" sz="3600" b="1" dirty="0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2363426" y="2836742"/>
            <a:ext cx="644357" cy="720081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075210" y="2725826"/>
            <a:ext cx="992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...</a:t>
            </a:r>
            <a:endParaRPr lang="ru-RU" sz="4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360012" y="2908989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9</a:t>
            </a:r>
            <a:r>
              <a:rPr lang="ru-RU" sz="3200" dirty="0" smtClean="0"/>
              <a:t> +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6967269" y="2932980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</a:t>
            </a:r>
            <a:r>
              <a:rPr lang="ru-RU" sz="3200" dirty="0" smtClean="0"/>
              <a:t> +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7677743" y="2951110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 </a:t>
            </a:r>
            <a:r>
              <a:rPr lang="ru-RU" sz="3200" dirty="0"/>
              <a:t>=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51420" y="2923720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13</a:t>
            </a:r>
            <a:endParaRPr lang="ru-RU" sz="3200" dirty="0"/>
          </a:p>
        </p:txBody>
      </p:sp>
      <p:sp>
        <p:nvSpPr>
          <p:cNvPr id="28" name="Овал 27"/>
          <p:cNvSpPr/>
          <p:nvPr/>
        </p:nvSpPr>
        <p:spPr>
          <a:xfrm rot="2261769">
            <a:off x="1525542" y="5308982"/>
            <a:ext cx="382162" cy="496282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709612" y="5561718"/>
            <a:ext cx="812629" cy="10648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19551" y="5208579"/>
            <a:ext cx="541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=</a:t>
            </a:r>
            <a:endParaRPr lang="ru-RU" sz="3600" b="1" dirty="0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2430853" y="5193195"/>
            <a:ext cx="644357" cy="720081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3113938" y="5146219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.</a:t>
            </a:r>
            <a:endParaRPr lang="ru-RU" sz="4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360012" y="5146219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8</a:t>
            </a:r>
            <a:r>
              <a:rPr lang="ru-RU" sz="3200" dirty="0" smtClean="0"/>
              <a:t> +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6970690" y="5146218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 +</a:t>
            </a:r>
            <a:endParaRPr lang="ru-RU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7619152" y="5193195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</a:t>
            </a:r>
            <a:r>
              <a:rPr lang="ru-RU" sz="3200" dirty="0" smtClean="0"/>
              <a:t> </a:t>
            </a:r>
            <a:r>
              <a:rPr lang="ru-RU" sz="3200" dirty="0"/>
              <a:t>=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243703" y="5146217"/>
            <a:ext cx="73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11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Закрепление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5342622" y="1194067"/>
            <a:ext cx="360040" cy="3509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5730461" y="1194067"/>
            <a:ext cx="313705" cy="28941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5220956" y="89358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87313" y="785858"/>
            <a:ext cx="3661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61752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/>
      <p:bldP spid="11" grpId="0"/>
      <p:bldP spid="14" grpId="0"/>
      <p:bldP spid="15" grpId="0"/>
      <p:bldP spid="16" grpId="0"/>
      <p:bldP spid="17" grpId="0" animBg="1"/>
      <p:bldP spid="19" grpId="0"/>
      <p:bldP spid="22" grpId="0" animBg="1"/>
      <p:bldP spid="23" grpId="0"/>
      <p:bldP spid="24" grpId="0"/>
      <p:bldP spid="25" grpId="0"/>
      <p:bldP spid="26" grpId="0"/>
      <p:bldP spid="27" grpId="0"/>
      <p:bldP spid="28" grpId="0" animBg="1"/>
      <p:bldP spid="31" grpId="0"/>
      <p:bldP spid="32" grpId="0" animBg="1"/>
      <p:bldP spid="33" grpId="0"/>
      <p:bldP spid="34" grpId="0"/>
      <p:bldP spid="35" grpId="0"/>
      <p:bldP spid="36" grpId="0"/>
      <p:bldP spid="37" grpId="0"/>
      <p:bldP spid="41" grpId="0"/>
    </p:bld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1282</TotalTime>
  <Words>173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2_Тема Office</vt:lpstr>
      <vt:lpstr>1_Тема Office</vt:lpstr>
      <vt:lpstr>Математика.</vt:lpstr>
      <vt:lpstr>Слайд 2</vt:lpstr>
      <vt:lpstr>Состав числа 10.</vt:lpstr>
      <vt:lpstr>Слайд 4</vt:lpstr>
      <vt:lpstr>Вычислите:</vt:lpstr>
      <vt:lpstr>Тема:</vt:lpstr>
      <vt:lpstr>8 + 5 =</vt:lpstr>
      <vt:lpstr>7 + 7 = </vt:lpstr>
      <vt:lpstr>Закрепление</vt:lpstr>
      <vt:lpstr>      Самостоятельная работа              6+5=      9+4=                   8+8=   8+4=    </vt:lpstr>
      <vt:lpstr>Работа в группе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Mama-nout</dc:creator>
  <cp:lastModifiedBy>Школа№4-каб.13</cp:lastModifiedBy>
  <cp:revision>43</cp:revision>
  <dcterms:created xsi:type="dcterms:W3CDTF">2014-04-06T03:03:34Z</dcterms:created>
  <dcterms:modified xsi:type="dcterms:W3CDTF">2021-03-30T13:04:14Z</dcterms:modified>
</cp:coreProperties>
</file>