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4" r:id="rId4"/>
    <p:sldId id="257" r:id="rId5"/>
    <p:sldId id="259" r:id="rId6"/>
    <p:sldId id="265" r:id="rId7"/>
    <p:sldId id="262" r:id="rId8"/>
    <p:sldId id="261" r:id="rId9"/>
    <p:sldId id="263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963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579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69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978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79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713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24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299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761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261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12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21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«Безопасный маршрут»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339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86407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5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837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5" t="18181" r="315" b="4849"/>
          <a:stretch/>
        </p:blipFill>
        <p:spPr>
          <a:xfrm>
            <a:off x="1075" y="260648"/>
            <a:ext cx="9141849" cy="527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6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7952875" cy="596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94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3" b="13150"/>
          <a:stretch/>
        </p:blipFill>
        <p:spPr>
          <a:xfrm>
            <a:off x="827584" y="900546"/>
            <a:ext cx="7592989" cy="437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65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0" r="13940" b="2458"/>
          <a:stretch/>
        </p:blipFill>
        <p:spPr>
          <a:xfrm>
            <a:off x="611560" y="476672"/>
            <a:ext cx="7869382" cy="428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54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0" t="16344" r="10000" b="10753"/>
          <a:stretch/>
        </p:blipFill>
        <p:spPr>
          <a:xfrm>
            <a:off x="1032384" y="733551"/>
            <a:ext cx="7197213" cy="499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285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6672"/>
            <a:ext cx="6673924" cy="447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90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" t="8414" r="9829" b="4077"/>
          <a:stretch/>
        </p:blipFill>
        <p:spPr>
          <a:xfrm>
            <a:off x="1403648" y="332656"/>
            <a:ext cx="6571853" cy="453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44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3"/>
          <a:stretch/>
        </p:blipFill>
        <p:spPr>
          <a:xfrm>
            <a:off x="1331640" y="381624"/>
            <a:ext cx="6528628" cy="448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628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powerpointstore.com_20</Template>
  <TotalTime>47</TotalTime>
  <Words>9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A&amp;A</dc:creator>
  <cp:lastModifiedBy>A&amp;A</cp:lastModifiedBy>
  <cp:revision>6</cp:revision>
  <dcterms:created xsi:type="dcterms:W3CDTF">2018-09-30T08:01:59Z</dcterms:created>
  <dcterms:modified xsi:type="dcterms:W3CDTF">2018-10-08T15:29:19Z</dcterms:modified>
</cp:coreProperties>
</file>