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889" y="0"/>
            <a:ext cx="9185233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71166" y="5373216"/>
            <a:ext cx="820166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НАРОДНАЯ ИГРУШКА</a:t>
            </a:r>
            <a:endParaRPr lang="ru-RU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2501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689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8" y="22344"/>
            <a:ext cx="4906992" cy="68356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0"/>
            <a:ext cx="46440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12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6" y="0"/>
            <a:ext cx="548660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0"/>
            <a:ext cx="46333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972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2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923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6843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Администратор</cp:lastModifiedBy>
  <cp:revision>4</cp:revision>
  <dcterms:created xsi:type="dcterms:W3CDTF">2022-02-14T06:41:30Z</dcterms:created>
  <dcterms:modified xsi:type="dcterms:W3CDTF">2022-02-14T08:06:30Z</dcterms:modified>
</cp:coreProperties>
</file>