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5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106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AE030AA-D8F5-40ED-8DEC-14E94658C7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3220" y="1214651"/>
            <a:ext cx="5390013" cy="221434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FB84693-8486-4756-8F3E-F98258B31E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13220" y="3532014"/>
            <a:ext cx="5390013" cy="97174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E83E184-0A5F-416E-B4CB-98ED52E8F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EC46989-E52F-4B36-8FF7-F79D84E8F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D681EDA-B01B-4F1E-863C-42757CCD5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246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14FFA4-5673-4329-95D3-DF72BAB3D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8EBA049-C0CD-475E-BDBB-E82DC2462D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2824F11-B7B1-485F-A780-D54ADA601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77F30DC-58B8-4227-9F27-B8B4945EB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BA059BF-9998-4A3D-AF6C-4D07D26B7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561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35EBE999-1542-4BD2-99A4-F20B871BDA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495C753-2F5F-4B3D-B3AE-7BC6FD88AF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4558B1A-16BB-4CD2-B3D0-AEE1FA89D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6728C24-36F5-40CD-81E1-E0DF7B4EA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5C4A293-F5A8-4B97-B4BA-561BF74F7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192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272E5B-348E-4936-991C-9DF4C00E2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672067-3005-49CA-85B3-C3E42BEDC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64077B6-6012-494D-B161-3EDA71059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A25DBF7-9C83-4573-99B2-C04B6CD50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F47E4D7-CCEE-4496-B24D-52F47676D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151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0653FB-2435-4F60-8177-C914B53A7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6912" y="1064526"/>
            <a:ext cx="5513697" cy="197892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73F62EE-B796-4C65-B73C-6BD69B642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46912" y="3222245"/>
            <a:ext cx="5513697" cy="118460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AC474BD-D41A-47DF-8954-8E8EBAFF5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34BF211-5A76-459C-9D21-2EDE01635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48BB99A-50EE-4ED9-B2DA-01D53C798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485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320A5B-9315-455A-89FB-6548F3152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E05ECA7-F4AD-49EE-9EC3-8920FB0381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8B8B4D4-49D4-415B-862A-36894ABA6D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ED26F46-CAF9-4F26-A552-6A545ACBD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090B497-6753-43C4-9924-E7D0A929D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0F8EF05-C238-4BA0-8934-A2EF3F61C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039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224D16A-E493-4E37-ACC5-F101FBFD6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2496683-2B2A-4A05-BA7F-33D1252D1A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5744A31-702E-4910-A0E4-B3303200C8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DAECD765-76FA-4D44-9A17-40DC7E70E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991A526E-E3D9-4A73-B474-149C9091A6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A13404E0-4275-456F-BE15-84AA37DED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7F727067-CA02-4522-8D1F-AD0781478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7D38E82-AA6C-42D0-A3D5-03B7A9BB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307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283BB8-BAEB-424E-8E77-A0FC7BF10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D505DA6-5A61-46BE-9F83-BE108BF5B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6A02D23-9C2B-4289-8836-442D5D4D9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7F09C027-1074-43AD-BB68-FF1496A6B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589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790F2D8C-3E9A-4172-9240-36363F3B1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D45C73E-4C4A-4669-AEB6-FC7822EC7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062A060-EC04-4CE2-80C6-A93E6E42A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486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6F2319-4BB9-4624-8E0B-71046761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552FF28-D4B6-4B17-BF92-FF9D558C22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2D8C21F-EA4C-40BE-A203-32F9923D6D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DE55775-CECB-44F8-9209-51B8152F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50E8C4E-1735-421B-8067-6845C957B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D5DDA57-23EF-4DC6-80D9-0EC488009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296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2E3A54-2125-4E37-9C37-7B80D565E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66572DA6-2351-417E-98FC-4E3EB03361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A5CD9E7-152D-4DCE-A969-C15D63820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247D02E-28EC-4D2B-8A0C-3A9B59E07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416A7D7-FDF2-4D0D-BBC3-0F70E4EBB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2BE330A-47FE-4A7E-8E72-EB54FD702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880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29C3D77-3965-4012-A718-B59B076A4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contourW="12700" prstMaterial="softEdge">
              <a:bevelT w="25400" h="38100" prst="coolSlant"/>
              <a:contourClr>
                <a:srgbClr val="663300"/>
              </a:contourClr>
            </a:sp3d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6089612-895E-40F5-A914-65CF6A326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D7FF40D-E483-4EFB-9A3E-4673B6E76B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BF622-94B7-4169-A1CD-712152A2E62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C8564FF-8814-44DF-BFA6-06270AC6D6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735B928-3A9E-43DF-98F3-4C41394825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913AA-D9D0-4C22-B07F-989E5096D4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659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800" b="1" kern="1200" cap="none" spc="0">
          <a:ln/>
          <a:solidFill>
            <a:schemeClr val="accent4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63BDBF8-4062-464C-89A9-5C29511275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3219" y="731520"/>
            <a:ext cx="5837111" cy="305670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Творческое моделирование как прием использования интерактивной доски в учебном процессе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3369D40-0013-445D-8145-18B7F31B87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5083" y="3741019"/>
            <a:ext cx="5588917" cy="162781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СОШ №73 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Кравченко Екатерина Максимовна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94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Выбор модели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08" y="1825625"/>
            <a:ext cx="5801784" cy="435133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моделью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88" y="1773074"/>
            <a:ext cx="7886700" cy="4128194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Переход к реальности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1" r="1146" b="20989"/>
          <a:stretch/>
        </p:blipFill>
        <p:spPr>
          <a:xfrm>
            <a:off x="656491" y="1403594"/>
            <a:ext cx="3065989" cy="377800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277" y="1395046"/>
            <a:ext cx="3556487" cy="474198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D56DA78-4B62-4F6A-859F-F82A6469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587" y="2180863"/>
            <a:ext cx="7886700" cy="1325563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158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524" y="3212829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Интерактивная доска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– это сенсорный экран, присоединенный к компьютеру, изображение с которого передает на доску проектор.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Достаточно прикоснуться к поверхности доски, чтобы начать работу на компьютере.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215" y="1671412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способы использования интерактивных досок: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8934994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Пометки и записи поверх выводимых на экран изображений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76" y="1720117"/>
            <a:ext cx="6600417" cy="495031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Демонстрация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веб-сайтов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через интерактивную доску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23" y="1567717"/>
            <a:ext cx="6816400" cy="51123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817" y="365126"/>
            <a:ext cx="8752114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Управление компьютером без использования самого компьютера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046" y="2332891"/>
            <a:ext cx="6417815" cy="418739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79" y="365126"/>
            <a:ext cx="8791303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виртуальной клавиатуры при работе с документами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432" y="2212487"/>
            <a:ext cx="5801784" cy="435133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365126"/>
            <a:ext cx="8974183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рисунков на интерактивной доске без использования компьютерной мыши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5953"/>
            <a:ext cx="5416062" cy="4062047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776" y="2154738"/>
            <a:ext cx="7886700" cy="1325563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моделирования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6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" id="{1D45B5DC-FF9B-46EF-86BE-E1CC97B92460}" vid="{CC3000F5-2F47-4CF5-BD91-A58FCD5822C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</Template>
  <TotalTime>24</TotalTime>
  <Words>56</Words>
  <Application>Microsoft Office PowerPoint</Application>
  <PresentationFormat>Экран (4:3)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6</vt:lpstr>
      <vt:lpstr>Творческое моделирование как прием использования интерактивной доски в учебном процессе</vt:lpstr>
      <vt:lpstr>Интерактивная доска – это сенсорный экран, присоединенный к компьютеру, изображение с которого передает на доску проектор.  Достаточно прикоснуться к поверхности доски, чтобы начать работу на компьютере. </vt:lpstr>
      <vt:lpstr>Основные способы использования интерактивных досок:</vt:lpstr>
      <vt:lpstr>Пометки и записи поверх выводимых на экран изображений</vt:lpstr>
      <vt:lpstr>Демонстрация веб-сайтов через интерактивную доску </vt:lpstr>
      <vt:lpstr> Управление компьютером без использования самого компьютера</vt:lpstr>
      <vt:lpstr> Использование виртуальной клавиатуры при работе с документами</vt:lpstr>
      <vt:lpstr>  Создание рисунков на интерактивной доске без использования компьютерной мыши</vt:lpstr>
      <vt:lpstr>Этапы моделирования</vt:lpstr>
      <vt:lpstr>Выбор модели</vt:lpstr>
      <vt:lpstr>Работа с моделью</vt:lpstr>
      <vt:lpstr>Переход к реальности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Katy</cp:lastModifiedBy>
  <cp:revision>7</cp:revision>
  <dcterms:created xsi:type="dcterms:W3CDTF">2018-08-24T17:22:08Z</dcterms:created>
  <dcterms:modified xsi:type="dcterms:W3CDTF">2018-09-26T11:14:01Z</dcterms:modified>
</cp:coreProperties>
</file>