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92" r:id="rId2"/>
  </p:sldMasterIdLst>
  <p:sldIdLst>
    <p:sldId id="256" r:id="rId3"/>
    <p:sldId id="258" r:id="rId4"/>
    <p:sldId id="260" r:id="rId5"/>
    <p:sldId id="261" r:id="rId6"/>
    <p:sldId id="262" r:id="rId7"/>
    <p:sldId id="263" r:id="rId8"/>
    <p:sldId id="264" r:id="rId9"/>
    <p:sldId id="259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BE24FD-4E60-4841-A52A-0CB2DE4E0BE6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52382-D2AB-4375-A00D-983AD4E831F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BE24FD-4E60-4841-A52A-0CB2DE4E0BE6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52382-D2AB-4375-A00D-983AD4E831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BE24FD-4E60-4841-A52A-0CB2DE4E0BE6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52382-D2AB-4375-A00D-983AD4E831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CB4D46-539F-4AB7-8C1A-66A1682079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EA6565-F979-4556-875B-7542C0AD45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CB4D46-539F-4AB7-8C1A-66A1682079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EA6565-F979-4556-875B-7542C0AD45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CB4D46-539F-4AB7-8C1A-66A1682079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EA6565-F979-4556-875B-7542C0AD45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CB4D46-539F-4AB7-8C1A-66A1682079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EA6565-F979-4556-875B-7542C0AD45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CB4D46-539F-4AB7-8C1A-66A1682079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EA6565-F979-4556-875B-7542C0AD45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CB4D46-539F-4AB7-8C1A-66A1682079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EA6565-F979-4556-875B-7542C0AD45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CB4D46-539F-4AB7-8C1A-66A1682079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EA6565-F979-4556-875B-7542C0AD45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CB4D46-539F-4AB7-8C1A-66A1682079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EA6565-F979-4556-875B-7542C0AD45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BE24FD-4E60-4841-A52A-0CB2DE4E0BE6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52382-D2AB-4375-A00D-983AD4E831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CB4D46-539F-4AB7-8C1A-66A1682079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EA6565-F979-4556-875B-7542C0AD45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CB4D46-539F-4AB7-8C1A-66A1682079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EA6565-F979-4556-875B-7542C0AD45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CB4D46-539F-4AB7-8C1A-66A1682079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EA6565-F979-4556-875B-7542C0AD45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BE24FD-4E60-4841-A52A-0CB2DE4E0BE6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52382-D2AB-4375-A00D-983AD4E831F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BE24FD-4E60-4841-A52A-0CB2DE4E0BE6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52382-D2AB-4375-A00D-983AD4E831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BE24FD-4E60-4841-A52A-0CB2DE4E0BE6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52382-D2AB-4375-A00D-983AD4E831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BE24FD-4E60-4841-A52A-0CB2DE4E0BE6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52382-D2AB-4375-A00D-983AD4E831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BE24FD-4E60-4841-A52A-0CB2DE4E0BE6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52382-D2AB-4375-A00D-983AD4E831F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BE24FD-4E60-4841-A52A-0CB2DE4E0BE6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52382-D2AB-4375-A00D-983AD4E831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BE24FD-4E60-4841-A52A-0CB2DE4E0BE6}" type="datetimeFigureOut">
              <a:rPr lang="ru-RU" smtClean="0"/>
              <a:t>28.08.2017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D52382-D2AB-4375-A00D-983AD4E831F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CB4D46-539F-4AB7-8C1A-66A1682079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2EA6565-F979-4556-875B-7542C0AD45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CB4D46-539F-4AB7-8C1A-66A16820794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2EA6565-F979-4556-875B-7542C0AD45D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556792"/>
            <a:ext cx="7559164" cy="3556282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800" b="1" i="1" dirty="0" smtClean="0">
                <a:effectLst/>
                <a:latin typeface="Times New Roman"/>
                <a:ea typeface="Calibri"/>
                <a:cs typeface="Times New Roman"/>
              </a:rPr>
              <a:t>Школьный музей - </a:t>
            </a:r>
            <a:r>
              <a:rPr lang="ru-RU" sz="4800" b="1" i="1" cap="small" spc="25" dirty="0" smtClean="0">
                <a:effectLst/>
                <a:latin typeface="Times New Roman"/>
                <a:ea typeface="Calibri"/>
                <a:cs typeface="Times New Roman"/>
              </a:rPr>
              <a:t>эффективное средство обучения и воспитания</a:t>
            </a:r>
            <a:r>
              <a:rPr lang="ru-RU" sz="4800" dirty="0">
                <a:ea typeface="Calibri"/>
                <a:cs typeface="Times New Roman"/>
              </a:rPr>
              <a:t/>
            </a:r>
            <a:br>
              <a:rPr lang="ru-RU" sz="4800" dirty="0">
                <a:ea typeface="Calibri"/>
                <a:cs typeface="Times New Roman"/>
              </a:rPr>
            </a:b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5877272"/>
            <a:ext cx="2520280" cy="62292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Енисейск, 2017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01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bg1"/>
            </a:gs>
            <a:gs pos="4500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941513"/>
            <a:ext cx="8229600" cy="4525962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altLang="ru-RU" sz="6600" b="1" i="1" dirty="0" smtClean="0">
                <a:latin typeface="Times New Roman" pitchFamily="18" charset="0"/>
                <a:cs typeface="Times New Roman" pitchFamily="18" charset="0"/>
              </a:rPr>
              <a:t>Вся наша школа – это музей</a:t>
            </a:r>
            <a:r>
              <a:rPr lang="ru-RU" altLang="ru-RU" sz="6600" i="1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251200"/>
            <a:ext cx="2266950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C:\Users\Надежда\AppData\Local\Microsoft\Windows\INetCache\Content.Word\20150914_164303.jpg"/>
          <p:cNvPicPr/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5804061" y="198966"/>
            <a:ext cx="2806700" cy="2105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Надежда\AppData\Local\Microsoft\Windows\INetCache\Content.Word\20150914_164331.jpg"/>
          <p:cNvPicPr/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2630570" y="3974057"/>
            <a:ext cx="3952796" cy="24015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Надежда\AppData\Local\Microsoft\Windows\INetCache\Content.Word\20150914_164448.jpg"/>
          <p:cNvPicPr/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3275856" y="198966"/>
            <a:ext cx="2528205" cy="1916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Надежда\AppData\Local\Microsoft\Windows\INetCache\Content.Word\20150914_164456.jpg"/>
          <p:cNvPicPr/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6577895" y="3645024"/>
            <a:ext cx="2486025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3" name="Picture 7" descr="http://lerher.3dn.ru/1.300908.jpg"/>
          <p:cNvPicPr>
            <a:picLocks noChangeAspect="1" noChangeArrowheads="1"/>
          </p:cNvPicPr>
          <p:nvPr/>
        </p:nvPicPr>
        <p:blipFill>
          <a:blip r:embed="rId7">
            <a:extLst/>
          </a:blip>
          <a:srcRect/>
          <a:stretch>
            <a:fillRect/>
          </a:stretch>
        </p:blipFill>
        <p:spPr bwMode="auto">
          <a:xfrm>
            <a:off x="847119" y="24408"/>
            <a:ext cx="2344320" cy="2011916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2529205951"/>
      </p:ext>
    </p:extLst>
  </p:cSld>
  <p:clrMapOvr>
    <a:masterClrMapping/>
  </p:clrMapOvr>
  <p:transition spd="slow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8229600" cy="1143000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в музее  ведется по следующим направлениям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1043608" y="1916832"/>
            <a:ext cx="8229600" cy="1541463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9600" dirty="0" smtClean="0">
                <a:effectLst/>
                <a:latin typeface="Times New Roman"/>
              </a:rPr>
              <a:t>1.Написание летописи школы;</a:t>
            </a:r>
            <a:endParaRPr lang="ru-RU" sz="9600" dirty="0" smtClean="0">
              <a:effectLst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9600" dirty="0" smtClean="0">
                <a:effectLst/>
                <a:latin typeface="Times New Roman"/>
              </a:rPr>
              <a:t>2.Изучение фондов школьного музея;</a:t>
            </a:r>
            <a:endParaRPr lang="ru-RU" sz="9600" dirty="0" smtClean="0">
              <a:effectLst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9600" dirty="0" smtClean="0">
                <a:effectLst/>
                <a:latin typeface="Times New Roman"/>
              </a:rPr>
              <a:t>3.Пополнение и систематизация школьных фондов;</a:t>
            </a:r>
            <a:endParaRPr lang="ru-RU" sz="9600" dirty="0" smtClean="0">
              <a:effectLst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9600" dirty="0" smtClean="0">
                <a:effectLst/>
                <a:latin typeface="Times New Roman"/>
              </a:rPr>
              <a:t>4.Экскурсионная работа;</a:t>
            </a:r>
            <a:endParaRPr lang="ru-RU" sz="9600" dirty="0" smtClean="0">
              <a:effectLst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9600" dirty="0" smtClean="0">
                <a:effectLst/>
                <a:latin typeface="Times New Roman"/>
              </a:rPr>
              <a:t>5. Экспозиционно-выставочная деятельность.</a:t>
            </a:r>
            <a:endParaRPr lang="ru-RU" sz="9600" dirty="0" smtClean="0">
              <a:effectLst/>
            </a:endParaRPr>
          </a:p>
          <a:p>
            <a:pPr eaLnBrk="1" hangingPunct="1"/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2355114299"/>
      </p:ext>
    </p:extLst>
  </p:cSld>
  <p:clrMapOvr>
    <a:masterClrMapping/>
  </p:clrMapOvr>
  <p:transition spd="slow" advClick="0" advTm="1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труктура школьного музея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1"/>
            <a:ext cx="8784976" cy="4680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690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информация по ДО Плюхаева\Выставка Аллея памят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3528392" cy="470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информация по ДО Плюхаева\Выступление на конференции Кытмановские чтен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904" y="378053"/>
            <a:ext cx="42672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информация по ДО Плюхаева\Работа в школьном архиве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" t="9578" r="9935" b="10380"/>
          <a:stretch/>
        </p:blipFill>
        <p:spPr bwMode="auto">
          <a:xfrm>
            <a:off x="4313343" y="3573016"/>
            <a:ext cx="4267200" cy="2673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70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информация по ДО Плюхаева\экскурсия по школе для 1-х классов ведет 6 клас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59852"/>
            <a:ext cx="4559771" cy="28670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информация по ДО Плюхаева\экскурсия по школе, проводят 11 класс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7"/>
          <a:stretch/>
        </p:blipFill>
        <p:spPr bwMode="auto">
          <a:xfrm>
            <a:off x="4677860" y="1077194"/>
            <a:ext cx="4330867" cy="27497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01311" y="-2767"/>
            <a:ext cx="65809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Экскурсионная работа 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F:\отчеты за 2016-2017 уч.г\IMG_16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620" y="3804906"/>
            <a:ext cx="5161309" cy="28359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45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Проекты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8" t="7013" r="3107" b="8334"/>
          <a:stretch/>
        </p:blipFill>
        <p:spPr bwMode="auto">
          <a:xfrm rot="5400000">
            <a:off x="4337023" y="2092021"/>
            <a:ext cx="4592488" cy="311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F:\информация по ДО Плюхаева\Сборник  Учителями славится Россия, ученики приносят славу е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962" y="1336964"/>
            <a:ext cx="3396466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87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Достижения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6144" y="1412776"/>
            <a:ext cx="8229600" cy="4853135"/>
          </a:xfrm>
        </p:spPr>
        <p:txBody>
          <a:bodyPr>
            <a:normAutofit fontScale="70000" lnSpcReduction="20000"/>
          </a:bodyPr>
          <a:lstStyle/>
          <a:p>
            <a:pPr marL="457200" marR="89535" algn="just">
              <a:lnSpc>
                <a:spcPct val="150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2015 - 2016 г. – 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Дипломант 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краевого конкурса «Школы с историей» 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проводимый Красноярским институтом 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психологии практик развития. </a:t>
            </a:r>
          </a:p>
          <a:p>
            <a:pPr marL="457200" marR="89535" algn="just">
              <a:lnSpc>
                <a:spcPct val="150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2016 г. – Победитель конкурса «Всероссийская выставка РФ. Образование». </a:t>
            </a:r>
          </a:p>
          <a:p>
            <a:pPr marL="457200" marR="89535" algn="just">
              <a:lnSpc>
                <a:spcPct val="150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2017 г. – Финалист заочного и  участник очного этапа краевого фестиваля школьных музеев и клубов патриотической направленности. В номинации экскурсионная работа музея, клуба. 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422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i="1" dirty="0" smtClean="0"/>
              <a:t>Информация о деятельности школьного музея 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8229600" cy="2908920"/>
          </a:xfrm>
        </p:spPr>
        <p:txBody>
          <a:bodyPr>
            <a:normAutofit/>
          </a:bodyPr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с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айт МАОУ СШ №1 г. Енисейска;</a:t>
            </a: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сайт Всероссийская выставка РФ. Образование.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440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137</Words>
  <Application>Microsoft Office PowerPoint</Application>
  <PresentationFormat>Экран (4:3)</PresentationFormat>
  <Paragraphs>19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1_Солнцестояние</vt:lpstr>
      <vt:lpstr>Школьный музей - эффективное средство обучения и воспитания </vt:lpstr>
      <vt:lpstr>Презентация PowerPoint</vt:lpstr>
      <vt:lpstr>Работа в музее  ведется по следующим направлениям  </vt:lpstr>
      <vt:lpstr>Структура школьного музея </vt:lpstr>
      <vt:lpstr>Презентация PowerPoint</vt:lpstr>
      <vt:lpstr>Презентация PowerPoint</vt:lpstr>
      <vt:lpstr>Проекты </vt:lpstr>
      <vt:lpstr>Достижения </vt:lpstr>
      <vt:lpstr>Информация о деятельности школьного музея 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Школьный музей - эффективное средство обучения и воспитания</dc:title>
  <dc:creator>Maks</dc:creator>
  <cp:lastModifiedBy>MASY</cp:lastModifiedBy>
  <cp:revision>6</cp:revision>
  <dcterms:created xsi:type="dcterms:W3CDTF">2016-03-15T10:32:37Z</dcterms:created>
  <dcterms:modified xsi:type="dcterms:W3CDTF">2017-08-28T12:40:35Z</dcterms:modified>
</cp:coreProperties>
</file>