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3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0" d="100"/>
          <a:sy n="30" d="100"/>
        </p:scale>
        <p:origin x="-1992" y="-8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2FA025A4-65B0-4824-916B-EBFB2F153723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AE352EF0-6BAA-4539-A814-280300687A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25A4-65B0-4824-916B-EBFB2F153723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52EF0-6BAA-4539-A814-280300687A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25A4-65B0-4824-916B-EBFB2F153723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52EF0-6BAA-4539-A814-280300687A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25A4-65B0-4824-916B-EBFB2F153723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52EF0-6BAA-4539-A814-280300687A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25A4-65B0-4824-916B-EBFB2F153723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52EF0-6BAA-4539-A814-280300687A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25A4-65B0-4824-916B-EBFB2F153723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52EF0-6BAA-4539-A814-280300687AB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25A4-65B0-4824-916B-EBFB2F153723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52EF0-6BAA-4539-A814-280300687AB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25A4-65B0-4824-916B-EBFB2F153723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52EF0-6BAA-4539-A814-280300687A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25A4-65B0-4824-916B-EBFB2F153723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52EF0-6BAA-4539-A814-280300687A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2FA025A4-65B0-4824-916B-EBFB2F153723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AE352EF0-6BAA-4539-A814-280300687A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2FA025A4-65B0-4824-916B-EBFB2F153723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AE352EF0-6BAA-4539-A814-280300687A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2FA025A4-65B0-4824-916B-EBFB2F153723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AE352EF0-6BAA-4539-A814-280300687AB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700808"/>
            <a:ext cx="6984776" cy="331236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Значение эмоций для формирования положительного взаимодействия ребенка с окружающим миром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10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kadet39.ru/wp-content/uploads/e/f/b/efbe40c1dfb9b09e11cdbf3baacf1866.jpe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20688"/>
            <a:ext cx="7704856" cy="56886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6872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836712"/>
            <a:ext cx="7560840" cy="115212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Основой  </a:t>
            </a:r>
            <a:r>
              <a:rPr lang="ru-RU" sz="3600" b="1" dirty="0">
                <a:solidFill>
                  <a:schemeClr val="bg2">
                    <a:lumMod val="25000"/>
                  </a:schemeClr>
                </a:solidFill>
              </a:rPr>
              <a:t>общения родителей с детьми являются шесть принципов: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b="1" dirty="0">
                <a:solidFill>
                  <a:schemeClr val="bg2">
                    <a:lumMod val="25000"/>
                  </a:schemeClr>
                </a:solidFill>
              </a:rPr>
            </a:b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844824"/>
            <a:ext cx="6696744" cy="3878245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Принятие ребенка</a:t>
            </a:r>
            <a:endParaRPr lang="ru-RU" sz="32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 Признание  ребенка</a:t>
            </a:r>
            <a:endParaRPr lang="ru-RU" sz="32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Родительская любовь</a:t>
            </a:r>
            <a:endParaRPr lang="ru-RU" sz="32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Доступность  родителей</a:t>
            </a:r>
          </a:p>
          <a:p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Собственная </a:t>
            </a:r>
            <a:r>
              <a:rPr lang="ru-RU" sz="3200" b="1" dirty="0">
                <a:solidFill>
                  <a:schemeClr val="bg2">
                    <a:lumMod val="25000"/>
                  </a:schemeClr>
                </a:solidFill>
              </a:rPr>
              <a:t>ответственность </a:t>
            </a:r>
            <a:endParaRPr lang="ru-RU" sz="32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Авторитет родителей 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52" t="8575" r="12466" b="8165"/>
          <a:stretch/>
        </p:blipFill>
        <p:spPr bwMode="auto">
          <a:xfrm>
            <a:off x="6353212" y="1628800"/>
            <a:ext cx="1842948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755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Принятие ребенка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2119257"/>
            <a:ext cx="7272808" cy="3603812"/>
          </a:xfrm>
        </p:spPr>
        <p:txBody>
          <a:bodyPr/>
          <a:lstStyle/>
          <a:p>
            <a:r>
              <a:rPr lang="ru-RU" sz="3600" b="1" dirty="0">
                <a:solidFill>
                  <a:schemeClr val="bg2">
                    <a:lumMod val="25000"/>
                  </a:schemeClr>
                </a:solidFill>
              </a:rPr>
              <a:t>Принятие ребенка</a:t>
            </a:r>
            <a:r>
              <a:rPr lang="ru-RU" sz="3600" dirty="0">
                <a:solidFill>
                  <a:schemeClr val="bg2">
                    <a:lumMod val="25000"/>
                  </a:schemeClr>
                </a:solidFill>
              </a:rPr>
              <a:t> – это проявление такой родительской любви, когда ребенок понимает, что его любят несмотря ни на что. </a:t>
            </a:r>
          </a:p>
          <a:p>
            <a:endParaRPr lang="ru-RU" dirty="0"/>
          </a:p>
        </p:txBody>
      </p:sp>
      <p:pic>
        <p:nvPicPr>
          <p:cNvPr id="2050" name="Picture 2" descr="Вектор Грустный родитель, стоящий с плачущими детьми. мать, поведение, трудность иллюстрации. концепция отцовства и семьи для баннера, веб-сайта или целевой веб-страниц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844586"/>
            <a:ext cx="2717349" cy="1940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173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Признание ребенка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119257"/>
            <a:ext cx="7200800" cy="3603812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bg2">
                    <a:lumMod val="25000"/>
                  </a:schemeClr>
                </a:solidFill>
              </a:rPr>
              <a:t>Признание </a:t>
            </a:r>
            <a:r>
              <a:rPr lang="ru-RU" sz="3600" dirty="0">
                <a:solidFill>
                  <a:schemeClr val="bg2">
                    <a:lumMod val="25000"/>
                  </a:schemeClr>
                </a:solidFill>
              </a:rPr>
              <a:t>ребенка – это сохранение у ребенка чувства собственного достоинства и уверенности в себе, в своих силах. </a:t>
            </a:r>
          </a:p>
        </p:txBody>
      </p:sp>
      <p:pic>
        <p:nvPicPr>
          <p:cNvPr id="4102" name="Picture 6" descr="https://avatars.mds.yandex.net/i?id=f1503987fa916b52181975e58ee85747b68fed6e-9181720-images-thumbs&amp;ref=rim&amp;n=33&amp;w=167&amp;h=2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293096"/>
            <a:ext cx="1590675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011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Родительская любовь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2119257"/>
            <a:ext cx="7416824" cy="3603812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bg2">
                    <a:lumMod val="25000"/>
                  </a:schemeClr>
                </a:solidFill>
              </a:rPr>
              <a:t>Родительская любовь </a:t>
            </a:r>
            <a:r>
              <a:rPr lang="ru-RU" sz="3600" dirty="0">
                <a:solidFill>
                  <a:schemeClr val="bg2">
                    <a:lumMod val="25000"/>
                  </a:schemeClr>
                </a:solidFill>
              </a:rPr>
              <a:t>должна искать в ребенке достоинства, недостатки искать не нужно, они, как правило, всегда на поверхности. </a:t>
            </a:r>
          </a:p>
        </p:txBody>
      </p:sp>
      <p:pic>
        <p:nvPicPr>
          <p:cNvPr id="5122" name="Picture 2" descr="https://fikiwiki.com/uploads/posts/2022-02/1645001925_11-fikiwiki-com-p-kartinki-pro-roditelei-1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25"/>
          <a:stretch/>
        </p:blipFill>
        <p:spPr bwMode="auto">
          <a:xfrm>
            <a:off x="5868144" y="4293096"/>
            <a:ext cx="3024336" cy="2430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623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Доступность родителей 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119257"/>
            <a:ext cx="7344816" cy="3603812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bg2">
                    <a:lumMod val="25000"/>
                  </a:schemeClr>
                </a:solidFill>
              </a:rPr>
              <a:t>Быть доступным</a:t>
            </a:r>
            <a:r>
              <a:rPr lang="ru-RU" sz="3600" dirty="0">
                <a:solidFill>
                  <a:schemeClr val="bg2">
                    <a:lumMod val="25000"/>
                  </a:schemeClr>
                </a:solidFill>
              </a:rPr>
              <a:t> – это значит, в любую минуту найти в себе силы, отложить все дела, свою работу, чтобы пообщаться с ребенком. </a:t>
            </a:r>
          </a:p>
        </p:txBody>
      </p:sp>
      <p:pic>
        <p:nvPicPr>
          <p:cNvPr id="3074" name="Picture 2" descr="Вектор Мама, папа и дети вместе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437112"/>
            <a:ext cx="3312368" cy="2206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34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817582"/>
            <a:ext cx="7416823" cy="120248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Ответственность родителей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988840"/>
            <a:ext cx="7056784" cy="4176464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bg2">
                    <a:lumMod val="25000"/>
                  </a:schemeClr>
                </a:solidFill>
              </a:rPr>
              <a:t>Ответственное поведение родителей 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>требует выдержки</a:t>
            </a:r>
            <a:r>
              <a:rPr lang="ru-RU" sz="36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>и </a:t>
            </a:r>
            <a:r>
              <a:rPr lang="ru-RU" sz="3600" dirty="0">
                <a:solidFill>
                  <a:schemeClr val="bg2">
                    <a:lumMod val="25000"/>
                  </a:schemeClr>
                </a:solidFill>
              </a:rPr>
              <a:t>волевых 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>усилий. Именно  </a:t>
            </a:r>
            <a:r>
              <a:rPr lang="ru-RU" sz="3600" dirty="0">
                <a:solidFill>
                  <a:schemeClr val="bg2">
                    <a:lumMod val="25000"/>
                  </a:schemeClr>
                </a:solidFill>
              </a:rPr>
              <a:t>оно формирует у ребенка привычку быть ответственным и дисциплинированным.</a:t>
            </a:r>
          </a:p>
        </p:txBody>
      </p:sp>
      <p:pic>
        <p:nvPicPr>
          <p:cNvPr id="6146" name="Picture 2" descr="https://www.novochag.ru/upload/img_cache/50f/50fb70ffdaadfb1959d3f6971505cc68_ce_1447x1000x0x0_cropped_1332x88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82" r="14515"/>
          <a:stretch/>
        </p:blipFill>
        <p:spPr bwMode="auto">
          <a:xfrm>
            <a:off x="6876256" y="4796155"/>
            <a:ext cx="2014277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79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Авторитетность родителей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119257"/>
            <a:ext cx="7272808" cy="3603812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bg2">
                    <a:lumMod val="25000"/>
                  </a:schemeClr>
                </a:solidFill>
              </a:rPr>
              <a:t>Авторитетность родителей </a:t>
            </a:r>
            <a:r>
              <a:rPr lang="ru-RU" sz="3600" dirty="0">
                <a:solidFill>
                  <a:schemeClr val="bg2">
                    <a:lumMod val="25000"/>
                  </a:schemeClr>
                </a:solidFill>
              </a:rPr>
              <a:t>в глазах ребенка – это, прежде всего, желание ребенка говорить родителям правду, какой бы горькой 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>она </a:t>
            </a:r>
            <a:r>
              <a:rPr lang="ru-RU" sz="3600" dirty="0">
                <a:solidFill>
                  <a:schemeClr val="bg2">
                    <a:lumMod val="25000"/>
                  </a:schemeClr>
                </a:solidFill>
              </a:rPr>
              <a:t>не была.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57" r="16043"/>
          <a:stretch/>
        </p:blipFill>
        <p:spPr bwMode="auto">
          <a:xfrm>
            <a:off x="7011387" y="4869160"/>
            <a:ext cx="1863749" cy="1798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6836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53</TotalTime>
  <Words>176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Кнопка</vt:lpstr>
      <vt:lpstr>Значение эмоций для формирования положительного взаимодействия ребенка с окружающим миром</vt:lpstr>
      <vt:lpstr>Презентация PowerPoint</vt:lpstr>
      <vt:lpstr>Основой  общения родителей с детьми являются шесть принципов:  </vt:lpstr>
      <vt:lpstr>Принятие ребенка</vt:lpstr>
      <vt:lpstr>Признание ребенка</vt:lpstr>
      <vt:lpstr>Родительская любовь</vt:lpstr>
      <vt:lpstr>Доступность родителей </vt:lpstr>
      <vt:lpstr>Ответственность родителей</vt:lpstr>
      <vt:lpstr>Авторитетность родителей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Значение эмоций для формирования положительного взаимодействия ребенка с окружающим миром</dc:title>
  <dc:creator>User</dc:creator>
  <cp:lastModifiedBy>User</cp:lastModifiedBy>
  <cp:revision>7</cp:revision>
  <dcterms:created xsi:type="dcterms:W3CDTF">2023-12-06T15:58:18Z</dcterms:created>
  <dcterms:modified xsi:type="dcterms:W3CDTF">2023-12-06T17:12:17Z</dcterms:modified>
</cp:coreProperties>
</file>