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-216320" y="623233"/>
            <a:ext cx="8806983" cy="1646302"/>
          </a:xfrm>
          <a:prstGeom prst="rect">
            <a:avLst/>
          </a:prstGeom>
        </p:spPr>
        <p:txBody>
          <a:bodyPr anchor="b">
            <a:noAutofit/>
          </a:bodyPr>
          <a:lstStyle>
            <a:lvl1pPr algn="r">
              <a:defRPr sz="5400" baseline="0">
                <a:solidFill>
                  <a:schemeClr val="accent1"/>
                </a:solidFill>
              </a:defRPr>
            </a:lvl1pPr>
          </a:lstStyle>
          <a:p>
            <a:r>
              <a:rPr lang="ru-RU" dirty="0" smtClean="0"/>
              <a:t>Весеннее настроение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77820" y="3449509"/>
            <a:ext cx="7766936" cy="1096899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baseline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Для детей 2-ой младшей группы.</a:t>
            </a:r>
          </a:p>
          <a:p>
            <a:r>
              <a:rPr lang="ru-RU" dirty="0" smtClean="0"/>
              <a:t>Подготовила Ковалева Л.А.</a:t>
            </a:r>
            <a:endParaRPr lang="en-US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18" y="3048000"/>
            <a:ext cx="2883907" cy="384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271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5204460"/>
            <a:ext cx="12192000" cy="112014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 b="0" cap="none" baseline="0"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Игра на тему «Ног не намочи-в воду не ходи!»</a:t>
            </a:r>
            <a:endParaRPr lang="en-US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0" y="480060"/>
            <a:ext cx="3543300" cy="4724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821" y="480060"/>
            <a:ext cx="35433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211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4530062"/>
            <a:ext cx="12192000" cy="30226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 b="0" cap="none" baseline="0"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Конкурс детских поделок: «Весеннее настроение»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5102"/>
            <a:ext cx="5499947" cy="41249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219" y="405102"/>
            <a:ext cx="3093720" cy="41249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0939" y="405102"/>
            <a:ext cx="3093720" cy="412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127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149" y="1764405"/>
            <a:ext cx="3846491" cy="28848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74" y="1764405"/>
            <a:ext cx="3042602" cy="2884868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1501582" y="5537200"/>
            <a:ext cx="8596668" cy="13208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aseline="0"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Творческие работы родителей: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3499" y="1764405"/>
            <a:ext cx="2163651" cy="288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204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 hasCustomPrompt="1"/>
          </p:nvPr>
        </p:nvSpPr>
        <p:spPr>
          <a:xfrm>
            <a:off x="0" y="5181600"/>
            <a:ext cx="12192000" cy="13208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aseline="0"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Наш победитель Международного конкурса: </a:t>
            </a:r>
            <a:r>
              <a:rPr lang="ru-RU" dirty="0" err="1" smtClean="0"/>
              <a:t>Жукаускас</a:t>
            </a:r>
            <a:r>
              <a:rPr lang="ru-RU" dirty="0" smtClean="0"/>
              <a:t> Ваня диплом </a:t>
            </a:r>
            <a:r>
              <a:rPr lang="en-US" dirty="0" smtClean="0"/>
              <a:t>I </a:t>
            </a:r>
            <a:r>
              <a:rPr lang="ru-RU" dirty="0" smtClean="0"/>
              <a:t>степени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642" y="623278"/>
            <a:ext cx="2975369" cy="41805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910" y="623278"/>
            <a:ext cx="3135407" cy="418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106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32018" y="4357352"/>
            <a:ext cx="8588203" cy="30226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 b="0" cap="none" baseline="0"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Спасибо за внимание!!!!!</a:t>
            </a:r>
            <a:endParaRPr lang="en-US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9647" y="5013307"/>
            <a:ext cx="2225993" cy="18446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270" y="182879"/>
            <a:ext cx="4762500" cy="3694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113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65927" y="5628733"/>
            <a:ext cx="6516710" cy="167946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000" baseline="0"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Наблюдение за природой.</a:t>
            </a:r>
            <a:br>
              <a:rPr lang="ru-RU" dirty="0" smtClean="0"/>
            </a:br>
            <a:endParaRPr lang="en-US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5621" y="410831"/>
            <a:ext cx="3309731" cy="441297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965" y="410832"/>
            <a:ext cx="3309730" cy="4412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25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-103032" y="4863242"/>
            <a:ext cx="12295031" cy="1826581"/>
          </a:xfrm>
          <a:prstGeom prst="rect">
            <a:avLst/>
          </a:prstGeom>
        </p:spPr>
        <p:txBody>
          <a:bodyPr anchor="b"/>
          <a:lstStyle>
            <a:lvl1pPr algn="l">
              <a:defRPr sz="4000" b="0" cap="none" baseline="0"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Наблюдение за растительным миром : Первоцветы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635" y="297180"/>
            <a:ext cx="3231725" cy="42302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318235"/>
            <a:ext cx="3156911" cy="420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8673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6106" y="5602030"/>
            <a:ext cx="10029117" cy="230587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aseline="0"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Подвижные игры «Солнышко и дождик»</a:t>
            </a:r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419" y="554027"/>
            <a:ext cx="3263201" cy="43509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099" y="554027"/>
            <a:ext cx="3263201" cy="435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31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005840" y="5561005"/>
            <a:ext cx="10812779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4000" b="0" baseline="0">
                <a:solidFill>
                  <a:srgbClr val="00206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«Птички летают» «Птички в гнёздышках»</a:t>
            </a: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861" y="388620"/>
            <a:ext cx="3402330" cy="45364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271" y="388620"/>
            <a:ext cx="3402330" cy="453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5200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03092" y="4692200"/>
            <a:ext cx="11488907" cy="13208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aseline="0"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Рассматривание картины: «Птицы прилетели»</a:t>
            </a:r>
            <a:endParaRPr lang="en-US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93" y="868680"/>
            <a:ext cx="5098028" cy="38235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977" y="868680"/>
            <a:ext cx="2867640" cy="382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9574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>
          <a:xfrm>
            <a:off x="1437187" y="5377180"/>
            <a:ext cx="9484098" cy="14808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aseline="0"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Коллективная работа: «Весна пришла»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311" y="542237"/>
            <a:ext cx="3206195" cy="42749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562" y="542237"/>
            <a:ext cx="3206195" cy="427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161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37892" y="4853048"/>
            <a:ext cx="7714444" cy="1278466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4000" baseline="0"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Лепка: «Зёрнышки для птичек»</a:t>
            </a:r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214" y="773901"/>
            <a:ext cx="3034586" cy="40461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174" y="773901"/>
            <a:ext cx="3034586" cy="404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13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79102" y="5624848"/>
            <a:ext cx="11312898" cy="566738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4000" b="0" baseline="0"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Пальчиковая гимнастика: «Божья коровка»</a:t>
            </a:r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953" y="585987"/>
            <a:ext cx="3245476" cy="432730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932" y="579906"/>
            <a:ext cx="3250037" cy="433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3256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alphaModFix amt="99000"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2000"/>
                    </a14:imgEffect>
                  </a14:imgLayer>
                </a14:imgProps>
              </a:ext>
            </a:extLst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</p:spTree>
    <p:extLst>
      <p:ext uri="{BB962C8B-B14F-4D97-AF65-F5344CB8AC3E}">
        <p14:creationId xmlns:p14="http://schemas.microsoft.com/office/powerpoint/2010/main" val="3734853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Весеннее настроение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2-ой младшей группы.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Ковалева Л.А.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97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9927" y="5737860"/>
            <a:ext cx="12192000" cy="112014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: «Ног не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намочи,в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воду не зайди»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«Птички летают»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87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5383" y="5417126"/>
            <a:ext cx="6830290" cy="1318117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работ: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«Весенний праздник Пасха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91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9509" y="5828145"/>
            <a:ext cx="8596668" cy="132080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Конкурсные работы родителей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79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528" y="5320145"/>
            <a:ext cx="12192000" cy="132080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 победитель международного конкурса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Жукаускас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Ваня диплом 1 степени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51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908" y="4676006"/>
            <a:ext cx="8588203" cy="3022600"/>
          </a:xfrm>
        </p:spPr>
        <p:txBody>
          <a:bodyPr/>
          <a:lstStyle/>
          <a:p>
            <a:r>
              <a:rPr lang="ru-RU" b="1" dirty="0" smtClean="0"/>
              <a:t>Спасибо за внимание!!!!!</a:t>
            </a:r>
            <a:br>
              <a:rPr lang="ru-RU" b="1" dirty="0" smtClean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5135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за природой.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637" y="433393"/>
            <a:ext cx="3322164" cy="442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544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3032" y="4863242"/>
            <a:ext cx="12392014" cy="1826581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за растительным миром: Первоцветы.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31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Подвижная игра «Солнышко и дождик»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497840"/>
            <a:ext cx="3381375" cy="450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37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«Воробушки»            «Птички в гнёздышках»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92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110" y="5759000"/>
            <a:ext cx="11488907" cy="132080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картины: «Птицы прилетели»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25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0823" y="5875944"/>
            <a:ext cx="9484098" cy="148082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Коллективная работа: «Весна пришла»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72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9745" y="5130139"/>
            <a:ext cx="8446981" cy="1278466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Продуктивная деятельность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«Зёрнышки для птичек»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546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6702" y="6109757"/>
            <a:ext cx="11312898" cy="566738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гимнастика: «Божья коровка»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7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</TotalTime>
  <Words>92</Words>
  <Application>Microsoft Office PowerPoint</Application>
  <PresentationFormat>Широкоэкранный</PresentationFormat>
  <Paragraphs>16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Times New Roman</vt:lpstr>
      <vt:lpstr>Trebuchet MS</vt:lpstr>
      <vt:lpstr>Wingdings 3</vt:lpstr>
      <vt:lpstr>Аспект</vt:lpstr>
      <vt:lpstr>Весеннее настроение</vt:lpstr>
      <vt:lpstr>Наблюдение за природой.</vt:lpstr>
      <vt:lpstr>Наблюдение за растительным миром: Первоцветы.</vt:lpstr>
      <vt:lpstr>Подвижная игра «Солнышко и дождик»</vt:lpstr>
      <vt:lpstr>Презентация PowerPoint</vt:lpstr>
      <vt:lpstr>Рассматривание картины: «Птицы прилетели»</vt:lpstr>
      <vt:lpstr>Коллективная работа: «Весна пришла»</vt:lpstr>
      <vt:lpstr>Продуктивная деятельность : «Зёрнышки для птичек»</vt:lpstr>
      <vt:lpstr>Пальчиковая гимнастика: «Божья коровка»</vt:lpstr>
      <vt:lpstr>Игра : «Ног не намочи,в воду не зайди» «Птички летают» </vt:lpstr>
      <vt:lpstr>Выставка творческих работ:  «Весенний праздник Пасха</vt:lpstr>
      <vt:lpstr>Конкурсные работы родителей</vt:lpstr>
      <vt:lpstr>Наш победитель международного конкурса         Жукаускас Ваня диплом 1 степени</vt:lpstr>
      <vt:lpstr>Спасибо за внимание!!!!!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эдуард ковалев</dc:creator>
  <cp:lastModifiedBy>Asus</cp:lastModifiedBy>
  <cp:revision>22</cp:revision>
  <dcterms:created xsi:type="dcterms:W3CDTF">2018-04-25T12:20:43Z</dcterms:created>
  <dcterms:modified xsi:type="dcterms:W3CDTF">2021-02-13T14:54:53Z</dcterms:modified>
</cp:coreProperties>
</file>