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72" r:id="rId3"/>
    <p:sldId id="271" r:id="rId4"/>
    <p:sldId id="273" r:id="rId5"/>
    <p:sldId id="257" r:id="rId6"/>
    <p:sldId id="274" r:id="rId7"/>
    <p:sldId id="258" r:id="rId8"/>
    <p:sldId id="275" r:id="rId9"/>
    <p:sldId id="259" r:id="rId10"/>
    <p:sldId id="276" r:id="rId11"/>
    <p:sldId id="262" r:id="rId12"/>
    <p:sldId id="260" r:id="rId13"/>
    <p:sldId id="27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800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2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532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10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429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124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134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31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2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81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57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85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4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77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7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17EF5E-1D24-477A-BEBF-4093AC57E373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7D9626-4263-4D6B-BCAB-7B4211C0B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3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7608" y="1268760"/>
            <a:ext cx="6815669" cy="151553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Литературная игра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789040"/>
            <a:ext cx="6815669" cy="132080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8800" b="1" dirty="0" smtClean="0">
                <a:latin typeface="Monotype Corsiva" panose="03010101010201010101" pitchFamily="66" charset="0"/>
              </a:rPr>
              <a:t>Звездный час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289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9600" b="1" dirty="0" smtClean="0"/>
              <a:t>V</a:t>
            </a:r>
            <a:r>
              <a:rPr lang="ru-RU" sz="9600" b="1" dirty="0" smtClean="0"/>
              <a:t> ТУР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ru-RU" sz="8000" b="1" dirty="0" smtClean="0"/>
              <a:t>ОТГАДАЙ ЗАГАДКУ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048013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91544" y="1052737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Она в серебро </a:t>
            </a:r>
          </a:p>
          <a:p>
            <a:r>
              <a:rPr lang="ru-RU" sz="6000" b="1" dirty="0"/>
              <a:t> С жемчугами одета - </a:t>
            </a:r>
          </a:p>
          <a:p>
            <a:r>
              <a:rPr lang="ru-RU" sz="6000" b="1" dirty="0"/>
              <a:t> Волшебная внучка </a:t>
            </a:r>
          </a:p>
          <a:p>
            <a:r>
              <a:rPr lang="ru-RU" sz="6000" b="1" dirty="0"/>
              <a:t> Волшебного деда.</a:t>
            </a:r>
            <a:endParaRPr lang="ru-RU" sz="6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7970" y="2490789"/>
            <a:ext cx="2443999" cy="34448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СЛОВА ИЗ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15480" y="2924944"/>
            <a:ext cx="9121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СНЕГУРОЧКА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43027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592" y="1871131"/>
            <a:ext cx="7344816" cy="213393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9600" b="1" dirty="0" smtClean="0"/>
              <a:t>МОЛОДЦЫ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4932679"/>
            <a:ext cx="681566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04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9600" b="1" dirty="0" smtClean="0"/>
              <a:t>I</a:t>
            </a:r>
            <a:r>
              <a:rPr lang="ru-RU" sz="9600" b="1" dirty="0" smtClean="0"/>
              <a:t> тур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8000" b="1" dirty="0" smtClean="0"/>
              <a:t>ОТГАДАЙ ГЕРОЯ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155512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лебед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1585" y="836712"/>
            <a:ext cx="1914525" cy="1428750"/>
          </a:xfrm>
          <a:prstGeom prst="rect">
            <a:avLst/>
          </a:prstGeom>
        </p:spPr>
      </p:pic>
      <p:pic>
        <p:nvPicPr>
          <p:cNvPr id="5" name="Рисунок 4" descr="аист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1825" y="2132857"/>
            <a:ext cx="1664965" cy="2082527"/>
          </a:xfrm>
          <a:prstGeom prst="rect">
            <a:avLst/>
          </a:prstGeom>
        </p:spPr>
      </p:pic>
      <p:pic>
        <p:nvPicPr>
          <p:cNvPr id="6" name="Рисунок 5" descr="незн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75920" y="0"/>
            <a:ext cx="1944216" cy="2132856"/>
          </a:xfrm>
          <a:prstGeom prst="rect">
            <a:avLst/>
          </a:prstGeom>
        </p:spPr>
      </p:pic>
      <p:pic>
        <p:nvPicPr>
          <p:cNvPr id="7" name="Рисунок 6" descr="карл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32105" y="1484784"/>
            <a:ext cx="3115047" cy="2088232"/>
          </a:xfrm>
          <a:prstGeom prst="rect">
            <a:avLst/>
          </a:prstGeom>
        </p:spPr>
      </p:pic>
      <p:pic>
        <p:nvPicPr>
          <p:cNvPr id="8" name="Рисунок 7" descr="мышь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35560" y="4581128"/>
            <a:ext cx="2520280" cy="1440160"/>
          </a:xfrm>
          <a:prstGeom prst="rect">
            <a:avLst/>
          </a:prstGeom>
        </p:spPr>
      </p:pic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99856" y="4293097"/>
            <a:ext cx="2664296" cy="1894309"/>
          </a:xfrm>
          <a:prstGeom prst="rect">
            <a:avLst/>
          </a:prstGeom>
        </p:spPr>
      </p:pic>
      <p:pic>
        <p:nvPicPr>
          <p:cNvPr id="10" name="Рисунок 9" descr="рики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040216" y="4437112"/>
            <a:ext cx="1847850" cy="1428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35560" y="0"/>
            <a:ext cx="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19736" y="2420888"/>
            <a:ext cx="1543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2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99856" y="332656"/>
            <a:ext cx="1039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3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688288" y="476672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4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06621" y="3717032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5</a:t>
            </a:r>
            <a:endParaRPr lang="ru-RU" sz="5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68008" y="3861048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6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536161" y="5589240"/>
            <a:ext cx="472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7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08653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9600" b="1" dirty="0" smtClean="0"/>
              <a:t>II</a:t>
            </a:r>
            <a:r>
              <a:rPr lang="ru-RU" sz="9600" b="1" dirty="0" smtClean="0"/>
              <a:t> ТУР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8000" b="1" dirty="0" smtClean="0"/>
              <a:t>НАЗОВИ АВТОРА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274955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шкин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1625" y="1282158"/>
            <a:ext cx="1588765" cy="1847401"/>
          </a:xfrm>
        </p:spPr>
      </p:pic>
      <p:pic>
        <p:nvPicPr>
          <p:cNvPr id="5" name="Рисунок 4" descr="чу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3952" y="1228756"/>
            <a:ext cx="1316732" cy="1828794"/>
          </a:xfrm>
          <a:prstGeom prst="rect">
            <a:avLst/>
          </a:prstGeom>
        </p:spPr>
      </p:pic>
      <p:pic>
        <p:nvPicPr>
          <p:cNvPr id="6" name="Рисунок 5" descr="пауст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28249" y="1145318"/>
            <a:ext cx="1396955" cy="1995650"/>
          </a:xfrm>
          <a:prstGeom prst="rect">
            <a:avLst/>
          </a:prstGeom>
        </p:spPr>
      </p:pic>
      <p:pic>
        <p:nvPicPr>
          <p:cNvPr id="7" name="Рисунок 6" descr="маршак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3633" y="4221088"/>
            <a:ext cx="1416453" cy="1888604"/>
          </a:xfrm>
          <a:prstGeom prst="rect">
            <a:avLst/>
          </a:prstGeom>
        </p:spPr>
      </p:pic>
      <p:pic>
        <p:nvPicPr>
          <p:cNvPr id="8" name="Рисунок 7" descr="лермон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91944" y="4293096"/>
            <a:ext cx="1651248" cy="1935056"/>
          </a:xfrm>
          <a:prstGeom prst="rect">
            <a:avLst/>
          </a:prstGeom>
        </p:spPr>
      </p:pic>
      <p:pic>
        <p:nvPicPr>
          <p:cNvPr id="9" name="Рисунок 8" descr="толс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56241" y="4079622"/>
            <a:ext cx="1508373" cy="20022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5560" y="1268760"/>
            <a:ext cx="458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1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15880" y="1268760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2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08168" y="1268760"/>
            <a:ext cx="895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3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35560" y="4149080"/>
            <a:ext cx="679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4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59896" y="4149080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5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752184" y="4221088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6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1624" y="764704"/>
            <a:ext cx="6815669" cy="20915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9600" b="1" dirty="0"/>
              <a:t/>
            </a:r>
            <a:br>
              <a:rPr lang="ru-RU" sz="9600" b="1" dirty="0"/>
            </a:br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9600" b="1" dirty="0"/>
              <a:t/>
            </a:r>
            <a:br>
              <a:rPr lang="ru-RU" sz="9600" b="1" dirty="0"/>
            </a:br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en-US" sz="7200" b="1" dirty="0" smtClean="0"/>
              <a:t> </a:t>
            </a:r>
            <a:r>
              <a:rPr lang="en-US" sz="7200" b="1" dirty="0"/>
              <a:t/>
            </a:r>
            <a:br>
              <a:rPr lang="en-US" sz="7200" b="1" dirty="0"/>
            </a:br>
            <a:r>
              <a:rPr lang="en-US" sz="9600" b="1" dirty="0"/>
              <a:t>III</a:t>
            </a:r>
            <a:r>
              <a:rPr lang="ru-RU" sz="9600" b="1" dirty="0"/>
              <a:t> ТУР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1624" y="2996952"/>
            <a:ext cx="6815669" cy="250770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endParaRPr lang="en-US" sz="8000" b="1" dirty="0" smtClean="0"/>
          </a:p>
          <a:p>
            <a:r>
              <a:rPr lang="ru-RU" sz="11000" b="1" dirty="0"/>
              <a:t>«Третий лишний</a:t>
            </a:r>
            <a:r>
              <a:rPr lang="ru-RU" sz="12000" b="1" dirty="0"/>
              <a:t>»</a:t>
            </a:r>
            <a:endParaRPr lang="ru-RU" sz="52300" b="1" dirty="0"/>
          </a:p>
        </p:txBody>
      </p:sp>
    </p:spTree>
    <p:extLst>
      <p:ext uri="{BB962C8B-B14F-4D97-AF65-F5344CB8AC3E}">
        <p14:creationId xmlns:p14="http://schemas.microsoft.com/office/powerpoint/2010/main" val="3117133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л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7569" y="1196752"/>
            <a:ext cx="1543223" cy="1244104"/>
          </a:xfrm>
        </p:spPr>
      </p:pic>
      <p:pic>
        <p:nvPicPr>
          <p:cNvPr id="5" name="Рисунок 4" descr="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7849" y="1124744"/>
            <a:ext cx="2437805" cy="1700386"/>
          </a:xfrm>
          <a:prstGeom prst="rect">
            <a:avLst/>
          </a:prstGeom>
        </p:spPr>
      </p:pic>
      <p:pic>
        <p:nvPicPr>
          <p:cNvPr id="6" name="Рисунок 5" descr="три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68208" y="1196752"/>
            <a:ext cx="1962150" cy="1428750"/>
          </a:xfrm>
          <a:prstGeom prst="rect">
            <a:avLst/>
          </a:prstGeom>
        </p:spPr>
      </p:pic>
      <p:pic>
        <p:nvPicPr>
          <p:cNvPr id="7" name="Рисунок 6" descr="зн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3632" y="3645024"/>
            <a:ext cx="1224136" cy="2212294"/>
          </a:xfrm>
          <a:prstGeom prst="rect">
            <a:avLst/>
          </a:prstGeom>
        </p:spPr>
      </p:pic>
      <p:pic>
        <p:nvPicPr>
          <p:cNvPr id="8" name="Рисунок 7" descr="тюб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12224" y="4221088"/>
            <a:ext cx="1905000" cy="1428750"/>
          </a:xfrm>
          <a:prstGeom prst="rect">
            <a:avLst/>
          </a:prstGeom>
        </p:spPr>
      </p:pic>
      <p:pic>
        <p:nvPicPr>
          <p:cNvPr id="9" name="Рисунок 8" descr="бур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31904" y="3573017"/>
            <a:ext cx="1954054" cy="24425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63552" y="476672"/>
            <a:ext cx="458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1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23792" y="836712"/>
            <a:ext cx="895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2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20136" y="764704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3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35560" y="3933056"/>
            <a:ext cx="458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1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83832" y="3861048"/>
            <a:ext cx="1039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/>
              <a:t>2</a:t>
            </a:r>
            <a:endParaRPr lang="ru-RU" sz="5400" b="1"/>
          </a:p>
        </p:txBody>
      </p:sp>
      <p:sp>
        <p:nvSpPr>
          <p:cNvPr id="15" name="TextBox 14"/>
          <p:cNvSpPr txBox="1"/>
          <p:nvPr/>
        </p:nvSpPr>
        <p:spPr>
          <a:xfrm>
            <a:off x="7536160" y="3933056"/>
            <a:ext cx="510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3</a:t>
            </a:r>
            <a:endParaRPr lang="ru-RU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9600" b="1" dirty="0" smtClean="0"/>
              <a:t>IV </a:t>
            </a:r>
            <a:r>
              <a:rPr lang="ru-RU" sz="9600" b="1" dirty="0" smtClean="0"/>
              <a:t>ТУР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ru-RU" sz="8000" b="1" dirty="0" smtClean="0"/>
              <a:t>СОСТАВЬ САМОЕ ДЛИННОЕ СЛОВО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109890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39616" y="2564905"/>
            <a:ext cx="81147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Л  Т  А  М  В  У  Г  Ч  Е</a:t>
            </a:r>
            <a:endParaRPr lang="ru-RU" sz="6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</TotalTime>
  <Words>84</Words>
  <Application>Microsoft Office PowerPoint</Application>
  <PresentationFormat>Широкоэкранный</PresentationFormat>
  <Paragraphs>40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Garamond</vt:lpstr>
      <vt:lpstr>Monotype Corsiva</vt:lpstr>
      <vt:lpstr>Натуральные материалы</vt:lpstr>
      <vt:lpstr>Литературная игра </vt:lpstr>
      <vt:lpstr>I тур</vt:lpstr>
      <vt:lpstr>Презентация PowerPoint</vt:lpstr>
      <vt:lpstr>II ТУР</vt:lpstr>
      <vt:lpstr>Презентация PowerPoint</vt:lpstr>
      <vt:lpstr>       III ТУР</vt:lpstr>
      <vt:lpstr>Презентация PowerPoint</vt:lpstr>
      <vt:lpstr>IV ТУР</vt:lpstr>
      <vt:lpstr>Презентация PowerPoint</vt:lpstr>
      <vt:lpstr>V ТУР</vt:lpstr>
      <vt:lpstr>Презентация PowerPoint</vt:lpstr>
      <vt:lpstr>Презентация PowerPoint</vt:lpstr>
      <vt:lpstr>СОСТАВЬ СЛОВА ИЗ БУКВ</vt:lpstr>
      <vt:lpstr>МОЛОДЦЫ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Asus</cp:lastModifiedBy>
  <cp:revision>8</cp:revision>
  <dcterms:created xsi:type="dcterms:W3CDTF">2012-09-15T07:06:40Z</dcterms:created>
  <dcterms:modified xsi:type="dcterms:W3CDTF">2021-12-17T06:46:21Z</dcterms:modified>
</cp:coreProperties>
</file>