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63" r:id="rId4"/>
    <p:sldId id="261" r:id="rId5"/>
    <p:sldId id="256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6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4417B-AC2F-4CB3-851C-EF1280C017C2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AD4F-CF55-4B10-B309-F3F6ECF34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7A93-C3A9-423F-BA13-78C899CDB1D2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851E-F287-41DC-BE70-6B21D4970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C098-E434-445A-8A21-0831E8C0BB67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53BAC-5586-4FD1-BAEA-3BB207FFC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BE51-A236-4ACE-A33C-75E594BE5C96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0F1D5-7C37-494A-A73D-749F8EB0D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AD25-5211-4FEA-B92D-E06ECADFE5B8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5FE1B-DD88-474D-9684-2295E1168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052C1-7FD3-4992-B5B3-11C3053431ED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42899-612A-416C-ADE1-433472BA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D2884-77EC-4BA1-A4E8-CE82CA8C3C52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2D826-F751-4012-9609-ADA0CE01F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C1514-8F32-4221-8CE4-78DCEA096283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EB82E-5676-481A-8323-00EDE6333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9D6C5-7EE0-4961-8DE7-F3F3B653C46B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2FB52-CCC3-4192-92E8-7E2262B36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5D1E5-7CF7-4D4E-8F84-2B3F27E2AE50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F73A3-CE92-447C-A69A-B5FF5AF1D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F5366-2D5D-41F4-A4E5-89E79DBD107F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E5FD6-A993-44BC-ABAA-F7B27FE50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FB777E-D3A4-4F35-90F1-93BE23388F88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58325E-82BC-4E69-AED9-96736EA4B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jpeg"/><Relationship Id="rId1" Type="http://schemas.openxmlformats.org/officeDocument/2006/relationships/audio" Target="file:///H:\1%20&#1050;&#1051;&#1040;&#1057;&#1057;%202019%20-%202020%20&#1091;&#1095;.%20&#1075;&#1086;&#1076;\2020\+!!!!!!!!!!!!!!!!!!!!!!!!!!!!!!%20&#1052;&#1054;&#1049;%20&#1059;&#1056;&#1054;&#1050;%20%20&#1042;%20&#1062;&#1040;&#1056;&#1057;&#1058;&#1042;&#1045;%20&#1043;&#1056;&#1048;&#1041;&#1054;&#1042;%203%20&#1082;&#1083;&#1072;&#1089;&#1089;\&#1047;&#1074;&#1091;&#1082;&#1080;%20&#1087;&#1088;&#1080;&#1088;&#1086;&#1076;&#1099;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D:\УЧИТЕЛЬ ГОДА 2019 -2020\УРОК\Л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597" y="160338"/>
            <a:ext cx="9144000" cy="611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39" name="Picture 5" descr="D:\УЧИТЕЛЬ ГОДА 2019 -2020\УРОК\лось 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2133600"/>
            <a:ext cx="3741737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D:\УЧИТЕЛЬ ГОДА 2019 -2020\УРОК\заяц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2420938"/>
            <a:ext cx="5730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D:\УЧИТЕЛЬ ГОДА 2019 -2020\УРОК\depositphotos_1835100-stock-photo-fly-agaric-on-a-whit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4292600"/>
            <a:ext cx="29368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D:\УЧИТЕЛЬ ГОДА 2019 -2020\УРОК\depositphotos_1835100-stock-photo-fly-agaric-on-a-white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4124325"/>
            <a:ext cx="3667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D:\УЧИТЕЛЬ ГОДА 2019 -2020\УРОК\56df0d840d7dd153574ccbd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795" y="4319801"/>
            <a:ext cx="140335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D:\УЧИТЕЛЬ ГОДА 2019 -2020\УРОК\22c341b7a82c7954b5b1d0c1d3a3e5a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6238" y="333375"/>
            <a:ext cx="9144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1" descr="D:\УЧИТЕЛЬ ГОДА 2019 -2020\УРОК\276a596ec98d40672e324c124f4f3ebd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88300" y="836613"/>
            <a:ext cx="760413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3" descr="D:\УЧИТЕЛЬ ГОДА 2019 -2020\УРОК\89c7e7d249b5.pn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5229225"/>
            <a:ext cx="522288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5" descr="D:\УЧИТЕЛЬ ГОДА 2019 -2020\УРОК\pic_04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984481"/>
            <a:ext cx="73660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2" descr="D:\УЧИТЕЛЬ ГОДА 2019 -2020\УРОК\woodpecker_PNG1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288" y="908050"/>
            <a:ext cx="431800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4" descr="D:\УЧИТЕЛЬ ГОДА 2019 -2020\УРОК\b9fbf8261de87589fd93d901656c3a5f_ceaf519e68cf8daab177ac7d5a0a909f_140670611649_800px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4557" y="6027884"/>
            <a:ext cx="22066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4" descr="D:\УЧИТЕЛЬ ГОДА 2019 -2020\УРОК\b9fbf8261de87589fd93d901656c3a5f_ceaf519e68cf8daab177ac7d5a0a909f_140670611649_800px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3263" y="6030463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4" descr="D:\УЧИТЕЛЬ ГОДА 2019 -2020\УРОК\b9fbf8261de87589fd93d901656c3a5f_ceaf519e68cf8daab177ac7d5a0a909f_140670611649_800px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2658" y="5926671"/>
            <a:ext cx="14922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Звуки природ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0825" y="4048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16" fill="hold"/>
                                        <p:tgtEl>
                                          <p:spTgt spid="143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187450" y="1989138"/>
            <a:ext cx="74882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latin typeface="Comic Sans MS" pitchFamily="66" charset="0"/>
              </a:rPr>
              <a:t>В царстве грибов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79388" y="2565400"/>
            <a:ext cx="1368425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ГРИБ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24075" y="1268413"/>
            <a:ext cx="3384550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НАДЗЕМНАЯ</a:t>
            </a:r>
            <a:r>
              <a:rPr lang="ru-RU" sz="2000" b="1">
                <a:latin typeface="Comic Sans MS" pitchFamily="66" charset="0"/>
              </a:rPr>
              <a:t> </a:t>
            </a:r>
            <a:r>
              <a:rPr lang="ru-RU" sz="2400" b="1">
                <a:latin typeface="Comic Sans MS" pitchFamily="66" charset="0"/>
              </a:rPr>
              <a:t>ЧАСТЬ</a:t>
            </a:r>
            <a:endParaRPr lang="ru-RU" sz="2000" b="1"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24075" y="3789363"/>
            <a:ext cx="3527425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ПОДЗЕМНАЯ ЧАСТЬ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04025" y="765175"/>
            <a:ext cx="1816100" cy="52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ШЛЯПКА</a:t>
            </a:r>
            <a:endParaRPr lang="ru-RU" sz="2400" b="1">
              <a:latin typeface="Comic Sans MS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04025" y="1844675"/>
            <a:ext cx="1800225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НОЖКА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659563" y="4221163"/>
            <a:ext cx="2305050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ГРИБНИЦА</a:t>
            </a:r>
          </a:p>
        </p:txBody>
      </p:sp>
      <p:cxnSp>
        <p:nvCxnSpPr>
          <p:cNvPr id="9" name="Прямая со стрелкой 8"/>
          <p:cNvCxnSpPr>
            <a:stCxn id="16385" idx="3"/>
          </p:cNvCxnSpPr>
          <p:nvPr/>
        </p:nvCxnSpPr>
        <p:spPr>
          <a:xfrm flipV="1">
            <a:off x="1547813" y="1773238"/>
            <a:ext cx="1079500" cy="11144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16385" idx="3"/>
          </p:cNvCxnSpPr>
          <p:nvPr/>
        </p:nvCxnSpPr>
        <p:spPr>
          <a:xfrm>
            <a:off x="1547813" y="2887663"/>
            <a:ext cx="1079500" cy="8286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3"/>
            <a:endCxn id="5" idx="1"/>
          </p:cNvCxnSpPr>
          <p:nvPr/>
        </p:nvCxnSpPr>
        <p:spPr>
          <a:xfrm flipV="1">
            <a:off x="5508625" y="1025525"/>
            <a:ext cx="1295400" cy="4746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3"/>
            <a:endCxn id="6" idx="1"/>
          </p:cNvCxnSpPr>
          <p:nvPr/>
        </p:nvCxnSpPr>
        <p:spPr>
          <a:xfrm>
            <a:off x="5508625" y="1500188"/>
            <a:ext cx="1295400" cy="6064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3"/>
            <a:endCxn id="7" idx="1"/>
          </p:cNvCxnSpPr>
          <p:nvPr/>
        </p:nvCxnSpPr>
        <p:spPr>
          <a:xfrm>
            <a:off x="5651500" y="4019550"/>
            <a:ext cx="1008063" cy="4635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850" y="174625"/>
            <a:ext cx="88201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Тест                                                              </a:t>
            </a:r>
            <a:r>
              <a:rPr lang="ru-RU" sz="16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Эталон</a:t>
            </a:r>
            <a:endParaRPr lang="ru-RU" sz="2000" b="1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en-US" sz="2000" b="1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1 Какая часть гриба является подземной?</a:t>
            </a:r>
            <a:endParaRPr lang="ru-RU" sz="20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0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в) </a:t>
            </a:r>
            <a:r>
              <a:rPr lang="ru-RU" sz="2000" u="sng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грибница</a:t>
            </a:r>
            <a:endParaRPr lang="en-US" sz="2000" u="sng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0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2 Назови несъедобный гриб?</a:t>
            </a:r>
            <a:endParaRPr lang="en-US" sz="2000" b="1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0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б) </a:t>
            </a:r>
            <a:r>
              <a:rPr lang="ru-RU" sz="2000" u="sng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желчный гриб</a:t>
            </a:r>
            <a:endParaRPr lang="ru-RU" sz="2000" u="sng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3) Где грибы берут питательные вещества?</a:t>
            </a:r>
            <a:endParaRPr lang="ru-RU" sz="20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n-US" sz="200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б) </a:t>
            </a:r>
            <a:r>
              <a:rPr lang="ru-RU" sz="2000" u="sng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поглощают из остатков растений и животных</a:t>
            </a:r>
            <a:endParaRPr lang="ru-RU" sz="2000" u="sng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4) С какими растениями грибы тесно связаны в лесу?</a:t>
            </a:r>
            <a:endParaRPr lang="en-US" sz="2000" b="1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00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в) </a:t>
            </a:r>
            <a:r>
              <a:rPr lang="ru-RU" sz="2000" u="sng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с деревьями</a:t>
            </a:r>
            <a:endParaRPr lang="ru-RU" sz="2000" u="sng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D:\УЧИТЕЛЬ ГОДА 2019 -2020\УРОК\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313" y="722313"/>
            <a:ext cx="6165850" cy="591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908174" y="260350"/>
            <a:ext cx="5400129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omic Sans MS" pitchFamily="66" charset="0"/>
              </a:rPr>
              <a:t>Грибы из </a:t>
            </a:r>
            <a:r>
              <a:rPr lang="ru-RU" sz="2400" b="1" dirty="0" smtClean="0">
                <a:latin typeface="Comic Sans MS" pitchFamily="66" charset="0"/>
              </a:rPr>
              <a:t>Красной книги </a:t>
            </a:r>
            <a:r>
              <a:rPr lang="ru-RU" sz="2400" b="1" dirty="0">
                <a:latin typeface="Comic Sans MS" pitchFamily="66" charset="0"/>
              </a:rPr>
              <a:t>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УЧИТЕЛЬ ГОДА 2019 -2020\УРОК\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11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5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9459" name="Picture 5" descr="D:\УЧИТЕЛЬ ГОДА 2019 -2020\УРОК\лось 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2133600"/>
            <a:ext cx="3741737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D:\УЧИТЕЛЬ ГОДА 2019 -2020\УРОК\заяц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2420938"/>
            <a:ext cx="5730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 descr="D:\УЧИТЕЛЬ ГОДА 2019 -2020\УРОК\depositphotos_1835100-stock-photo-fly-agaric-on-a-whit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4292600"/>
            <a:ext cx="29368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D:\УЧИТЕЛЬ ГОДА 2019 -2020\УРОК\depositphotos_1835100-stock-photo-fly-agaric-on-a-whit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4124325"/>
            <a:ext cx="3667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D:\УЧИТЕЛЬ ГОДА 2019 -2020\УРОК\56df0d840d7dd153574ccbd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0"/>
            <a:ext cx="140335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0" descr="D:\УЧИТЕЛЬ ГОДА 2019 -2020\УРОК\22c341b7a82c7954b5b1d0c1d3a3e5ab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238" y="333375"/>
            <a:ext cx="9144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1" descr="D:\УЧИТЕЛЬ ГОДА 2019 -2020\УРОК\276a596ec98d40672e324c124f4f3ebd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88300" y="836613"/>
            <a:ext cx="760413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3" descr="D:\УЧИТЕЛЬ ГОДА 2019 -2020\УРОК\89c7e7d249b5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5229225"/>
            <a:ext cx="522288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5" descr="D:\УЧИТЕЛЬ ГОДА 2019 -2020\УРОК\pic_04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797425"/>
            <a:ext cx="73660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2" descr="D:\УЧИТЕЛЬ ГОДА 2019 -2020\УРОК\woodpecker_PNG1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5288" y="908050"/>
            <a:ext cx="431800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4" descr="D:\УЧИТЕЛЬ ГОДА 2019 -2020\УРОК\b9fbf8261de87589fd93d901656c3a5f_ceaf519e68cf8daab177ac7d5a0a909f_140670611649_800px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888" y="6237288"/>
            <a:ext cx="22066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4" descr="D:\УЧИТЕЛЬ ГОДА 2019 -2020\УРОК\b9fbf8261de87589fd93d901656c3a5f_ceaf519e68cf8daab177ac7d5a0a909f_140670611649_800px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6165850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4" descr="D:\УЧИТЕЛЬ ГОДА 2019 -2020\УРОК\b9fbf8261de87589fd93d901656c3a5f_ceaf519e68cf8daab177ac7d5a0a909f_140670611649_800px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6308725"/>
            <a:ext cx="14922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68</Words>
  <Application>Microsoft Office PowerPoint</Application>
  <PresentationFormat>Экран (4:3)</PresentationFormat>
  <Paragraphs>25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2019-12-04T21:05:06Z</dcterms:created>
  <dcterms:modified xsi:type="dcterms:W3CDTF">2020-01-31T20:25:30Z</dcterms:modified>
</cp:coreProperties>
</file>