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3AFFE-ACDA-4A41-A60C-94FF96AB39A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DE6A9-6AAA-45D3-B6DB-378D18ED0A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www.petergen.com/krukowski/sojia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ВЕЛИКИЕ ЛЮДИ РОССИИ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795963" cy="6126163"/>
          </a:xfrm>
        </p:spPr>
        <p:txBody>
          <a:bodyPr/>
          <a:lstStyle/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Знаете ли вы человека, с именем которого связаны создание радиоприемника и вообще принцип беспроволочной передачи информации? 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Вот его слова: </a:t>
            </a:r>
            <a:r>
              <a:rPr lang="ru-RU" sz="2800" b="1" i="1" smtClean="0">
                <a:solidFill>
                  <a:schemeClr val="accent2"/>
                </a:solidFill>
              </a:rPr>
              <a:t>«Я горд тем, что родился русским. И если не современники, то, может быть, потомки наши поймут, сколь велика моя преданность нашей родине и как счастлив я, что не за рубежом, а в России открыто новое средство связи».</a:t>
            </a:r>
            <a:endParaRPr lang="ru-RU" sz="2800" b="1" smtClean="0">
              <a:solidFill>
                <a:schemeClr val="accent2"/>
              </a:solidFill>
            </a:endParaRP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(Александр Степанович Попов.)</a:t>
            </a:r>
          </a:p>
        </p:txBody>
      </p:sp>
      <p:pic>
        <p:nvPicPr>
          <p:cNvPr id="23556" name="Picture 4" descr="Image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765175"/>
            <a:ext cx="3192463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4211638" cy="6126163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Кто из женщин первым покорил космическое пространство?</a:t>
            </a:r>
          </a:p>
          <a:p>
            <a:pPr marL="0" indent="363538" eaLnBrk="1" hangingPunct="1"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(Валентина Владимировна Терешкова.)</a:t>
            </a:r>
          </a:p>
        </p:txBody>
      </p:sp>
      <p:pic>
        <p:nvPicPr>
          <p:cNvPr id="24580" name="Picture 4" descr="оля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3788" y="908050"/>
            <a:ext cx="39830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651500" cy="6858000"/>
          </a:xfrm>
        </p:spPr>
        <p:txBody>
          <a:bodyPr/>
          <a:lstStyle/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В 1889 году в Петербургской Академии наук была названа первая женщина, удостоенная звания член-корреспондент, которое было ей присвоено за большие успехи в области математики. Кроме основных трудов по математическому анализу, механике и астрономии ей принадлежат и романы: «Нигилистка», «Воспоминания детства». Как же звали эту талантливую женщину? </a:t>
            </a:r>
          </a:p>
          <a:p>
            <a:pPr marL="0" indent="363538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(Софья Васильевна Ковалевская.)</a:t>
            </a:r>
          </a:p>
        </p:txBody>
      </p:sp>
      <p:pic>
        <p:nvPicPr>
          <p:cNvPr id="12292" name="Picture 4" descr="sojia.jpg (4066 bytes)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 rot="10821550" flipV="1">
            <a:off x="6048082" y="478170"/>
            <a:ext cx="3024936" cy="417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6011863" cy="6858000"/>
          </a:xfrm>
        </p:spPr>
        <p:txBody>
          <a:bodyPr/>
          <a:lstStyle/>
          <a:p>
            <a:pPr marL="0" indent="539750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Этот академик, российский физик, трижды Герой Советского Союза, стал организатором и руководителем работ по атомной науке и технике. Под его непосредственным руководством сооружен первый отечественный циклотрон, разработана противоминная защита кораблей,   созданы  первый в Европе атомный реактор,  первая в СССР атомная бомба,  первая в мире термоядерная бомба. Кто же этот укротитель «мирного и немирного» атома? </a:t>
            </a:r>
          </a:p>
          <a:p>
            <a:pPr marL="0" indent="539750"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(Игорь Васильевич Курчатов.)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5038" y="1268413"/>
            <a:ext cx="29114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5580063" cy="6010275"/>
          </a:xfrm>
        </p:spPr>
        <p:txBody>
          <a:bodyPr/>
          <a:lstStyle/>
          <a:p>
            <a:pPr marL="0" indent="452438"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Великий российский авиаконструктор, генерал-полковник, разработчик знаменитых российских самолетов, в том числе первого реактивного пассажирского. На его машинах совершено 28 уникальных перелета, один из которых — перелет В.П. Чкалова и М.М. Громова через Северный полюс в США. И до сих пор авиалайнеры, носящие имя своего создателя, перевозят пассажиров и грузы в дальние точки России, и многих стран мира.</a:t>
            </a:r>
          </a:p>
          <a:p>
            <a:pPr marL="0" indent="452438"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(Андрей Николаевич Туполев.)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2163" y="981075"/>
            <a:ext cx="30400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964612" cy="6858000"/>
          </a:xfrm>
        </p:spPr>
        <p:txBody>
          <a:bodyPr/>
          <a:lstStyle/>
          <a:p>
            <a:pPr marL="0" indent="265113" eaLnBrk="1" hangingPunct="1">
              <a:buFontTx/>
              <a:buNone/>
              <a:tabLst>
                <a:tab pos="176213" algn="l"/>
              </a:tabLst>
            </a:pPr>
            <a:r>
              <a:rPr lang="ru-RU" b="1" smtClean="0">
                <a:solidFill>
                  <a:schemeClr val="accent2"/>
                </a:solidFill>
              </a:rPr>
              <a:t>Эти двое крепостных заводчиков Демидовых, отец и сын, стали первыми конструкторами паровых машин, которых они за свою деятельность изготовили более 20. А в 1834 году был создан первый паровоз. Теперь вы без труда назовете фамилию известных русских изобретателей, которые долгое время так и оставались крепостными Демидовых.</a:t>
            </a:r>
          </a:p>
          <a:p>
            <a:pPr marL="0" indent="265113" eaLnBrk="1" hangingPunct="1">
              <a:buFontTx/>
              <a:buNone/>
              <a:tabLst>
                <a:tab pos="176213" algn="l"/>
              </a:tabLst>
            </a:pPr>
            <a:r>
              <a:rPr lang="ru-RU" b="1" smtClean="0">
                <a:solidFill>
                  <a:schemeClr val="accent2"/>
                </a:solidFill>
              </a:rPr>
              <a:t>(Ефим Алексеевич и Мирон Ефимович Черепановы.)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6300788" cy="5937250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Первый российский ученый — естествоиспытатель мирового значения, поэт, ставший основоположником современного русского языка, художник, историк, поборник развития отечественной науки и культуры, который до 9 лет был практически неграмотным. Вы без труда назовете его.</a:t>
            </a:r>
          </a:p>
          <a:p>
            <a:pPr marL="0" indent="363538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(Михаил Васильевич Ломоносов.)</a:t>
            </a:r>
          </a:p>
        </p:txBody>
      </p:sp>
      <p:pic>
        <p:nvPicPr>
          <p:cNvPr id="3076" name="Picture 4" descr="Портрет Ломонос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876675"/>
            <a:ext cx="34194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6084888" cy="6858000"/>
          </a:xfrm>
        </p:spPr>
        <p:txBody>
          <a:bodyPr/>
          <a:lstStyle/>
          <a:p>
            <a:pPr marL="0" indent="452438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Это русский физик — создатель водородной бомбы. Как и многие ученые, представляющие себе катастрофические последствия применения их страшных разработок, выступал за запрещение испытаний ядерного оружия. Видный общественный деятель, он видел дальнейшее развитие человечества только в объединении усилий стран в борьбе с глобальными проблемами, выступил против ввода советских войск в Афганистан, за что был лишен всех пра­вительственных наград. Европейским парламентом учреждена премия за гуманитарную деятельность в области прав человека, названная его именем. Кто же этот ученый — академик и общественный деятель-правозащитник?</a:t>
            </a:r>
          </a:p>
          <a:p>
            <a:pPr marL="0" indent="452438"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(Андрей Дмитриевич Сахаров.)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412875"/>
            <a:ext cx="2482850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867400" cy="6669088"/>
          </a:xfrm>
        </p:spPr>
        <p:txBody>
          <a:bodyPr/>
          <a:lstStyle/>
          <a:p>
            <a:pPr marL="0" indent="539750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Великий российский биолог, с 1931 по 1940 год был президентом Всероссийского географического общества, академик АН СССР, основоположник современного учения о биологических основах селекции и учения о центрах происхождения культурных растений, который за свою приверженность генетике был репрессирован в сталинские времена.</a:t>
            </a:r>
          </a:p>
          <a:p>
            <a:pPr marL="0" indent="539750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(Николай Иванович Вавилов.)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2988" y="620713"/>
            <a:ext cx="274161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5761037" cy="6237288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Автоматы и пулеметы этого российского конструктора, родившегося в 1919 году, до сих пор считаются самыми лучшими в мире. Ими вооружаются армии многих стран. Вы без труда назовете фамилию этого изобретателя. </a:t>
            </a:r>
          </a:p>
          <a:p>
            <a:pPr marL="0" indent="363538" eaLnBrk="1" hangingPunct="1">
              <a:buFontTx/>
              <a:buNone/>
            </a:pPr>
            <a:r>
              <a:rPr lang="ru-RU" b="1" smtClean="0">
                <a:solidFill>
                  <a:schemeClr val="accent2"/>
                </a:solidFill>
              </a:rPr>
              <a:t>(Михаил Тимофеевич Калашников.)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2838" y="0"/>
            <a:ext cx="2951162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860800"/>
            <a:ext cx="2549525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6156325" cy="6126163"/>
          </a:xfrm>
        </p:spPr>
        <p:txBody>
          <a:bodyPr/>
          <a:lstStyle/>
          <a:p>
            <a:pPr marL="0" indent="452438"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Именем основоположника комплекса современных наук о Земле — геохимии, биогеохимии, радиогеологии, гидрогеологии и др., названы его теории, послужившие основой для становления современной научной картины мира, например, учение о биосфере, живом веществе и эволюции биосферы в ноосферу, учение о взаимоотношении природы и общества, повлиявшее на становление современного экологического сознания. В его честь назван также Институт геохимии и аналитической химии Российской академии наук. Кто этот великий ученый России? </a:t>
            </a:r>
          </a:p>
          <a:p>
            <a:pPr marL="0" indent="452438"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(Владимир Иванович Вернадский.)</a:t>
            </a:r>
          </a:p>
        </p:txBody>
      </p:sp>
      <p:pic>
        <p:nvPicPr>
          <p:cNvPr id="9220" name="Picture 4" descr="P6060907"/>
          <p:cNvPicPr>
            <a:picLocks noChangeAspect="1" noChangeArrowheads="1"/>
          </p:cNvPicPr>
          <p:nvPr/>
        </p:nvPicPr>
        <p:blipFill>
          <a:blip r:embed="rId2">
            <a:lum bright="12000" contrast="6000"/>
            <a:grayscl/>
          </a:blip>
          <a:srcRect/>
          <a:stretch>
            <a:fillRect/>
          </a:stretch>
        </p:blipFill>
        <p:spPr bwMode="auto">
          <a:xfrm>
            <a:off x="6072198" y="1"/>
            <a:ext cx="3071802" cy="392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508625" cy="4868863"/>
          </a:xfrm>
        </p:spPr>
        <p:txBody>
          <a:bodyPr/>
          <a:lstStyle/>
          <a:p>
            <a:pPr marL="0" indent="539750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12 апреля 1961 года началась новая эпоха освоения космического пространства. А связана она с именем простого русского летчика... Кто этот человек, и какое событие произошло в этот день?</a:t>
            </a:r>
          </a:p>
          <a:p>
            <a:pPr marL="0" indent="539750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(Юрий Алексеевич Гагарин, первый пилотируемый полет в космос.)</a:t>
            </a:r>
          </a:p>
        </p:txBody>
      </p:sp>
      <p:pic>
        <p:nvPicPr>
          <p:cNvPr id="10244" name="Picture 4" descr="нат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963" y="0"/>
            <a:ext cx="2840037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оля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3538" y="3284538"/>
            <a:ext cx="223996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Гагари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4338638"/>
            <a:ext cx="35274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5888"/>
            <a:ext cx="6372225" cy="6010275"/>
          </a:xfrm>
        </p:spPr>
        <p:txBody>
          <a:bodyPr/>
          <a:lstStyle/>
          <a:p>
            <a:pPr marL="0" indent="363538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С именем этого великого ученого и конструктора </a:t>
            </a:r>
            <a:r>
              <a:rPr lang="en-US" sz="2800" b="1" smtClean="0">
                <a:solidFill>
                  <a:schemeClr val="accent2"/>
                </a:solidFill>
              </a:rPr>
              <a:t>XX</a:t>
            </a:r>
            <a:r>
              <a:rPr lang="ru-RU" sz="2800" b="1" smtClean="0">
                <a:solidFill>
                  <a:schemeClr val="accent2"/>
                </a:solidFill>
              </a:rPr>
              <a:t> столетия связаны полеты и баллистических ракет, и первых искусственных спутников Земли, и первый в истории пилотируемый полет, первый выход в открытый космос. Без сомнения, можно сказать, что наряду с Циолковским он стал отцом русской космонавтики. Кто же этот великий человек?</a:t>
            </a:r>
          </a:p>
          <a:p>
            <a:pPr marL="0" indent="363538" eaLnBrk="1" hangingPunct="1"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(Сергей Павлович Королев.)</a:t>
            </a:r>
          </a:p>
        </p:txBody>
      </p:sp>
      <p:pic>
        <p:nvPicPr>
          <p:cNvPr id="13316" name="Picture 4" descr="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3513" y="404813"/>
            <a:ext cx="2630487" cy="3649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0"/>
            <a:ext cx="6408738" cy="6858000"/>
          </a:xfrm>
        </p:spPr>
        <p:txBody>
          <a:bodyPr/>
          <a:lstStyle/>
          <a:p>
            <a:pPr marL="0" indent="539750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Разносторонний ученый конца </a:t>
            </a:r>
            <a:r>
              <a:rPr lang="en-US" sz="2800" b="1" smtClean="0">
                <a:solidFill>
                  <a:schemeClr val="accent2"/>
                </a:solidFill>
              </a:rPr>
              <a:t>XIX</a:t>
            </a:r>
            <a:r>
              <a:rPr lang="ru-RU" sz="2800" b="1" smtClean="0">
                <a:solidFill>
                  <a:schemeClr val="accent2"/>
                </a:solidFill>
              </a:rPr>
              <a:t> — начала </a:t>
            </a:r>
            <a:r>
              <a:rPr lang="en-US" sz="2800" b="1" smtClean="0">
                <a:solidFill>
                  <a:schemeClr val="accent2"/>
                </a:solidFill>
              </a:rPr>
              <a:t>XX</a:t>
            </a:r>
            <a:r>
              <a:rPr lang="ru-RU" sz="2800" b="1" smtClean="0">
                <a:solidFill>
                  <a:schemeClr val="accent2"/>
                </a:solidFill>
              </a:rPr>
              <a:t> века. Но миру он известен, прежде всего, как автор фундаментальных исследований по химии, химической технологии (чего стоит один промышленный способ фракционного разделения нефти), одного из видов бездымного пороха и очень интересной системы, которую видел каждый школьник... Кто этот ученый, и о какой системе идет речь?</a:t>
            </a:r>
          </a:p>
          <a:p>
            <a:pPr marL="0" indent="539750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chemeClr val="accent2"/>
                </a:solidFill>
              </a:rPr>
              <a:t>(Дмитрий Иванович Менделеев, периодическая таблица Менделеева.)</a:t>
            </a:r>
          </a:p>
        </p:txBody>
      </p:sp>
      <p:pic>
        <p:nvPicPr>
          <p:cNvPr id="18436" name="Picture 4" descr="Стар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75" y="3573463"/>
            <a:ext cx="290512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60350"/>
            <a:ext cx="22637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848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ВЕЛИКИЕ ЛЮДИ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ЛЮДИ РОССИИ</dc:title>
  <dc:creator>Учитель</dc:creator>
  <cp:lastModifiedBy>Учитель</cp:lastModifiedBy>
  <cp:revision>2</cp:revision>
  <dcterms:created xsi:type="dcterms:W3CDTF">2019-03-18T11:37:57Z</dcterms:created>
  <dcterms:modified xsi:type="dcterms:W3CDTF">2019-03-18T11:50:12Z</dcterms:modified>
</cp:coreProperties>
</file>